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48" r:id="rId1"/>
  </p:sldMasterIdLst>
  <p:notesMasterIdLst>
    <p:notesMasterId r:id="rId22"/>
  </p:notesMasterIdLst>
  <p:sldIdLst>
    <p:sldId id="265" r:id="rId2"/>
    <p:sldId id="323" r:id="rId3"/>
    <p:sldId id="333" r:id="rId4"/>
    <p:sldId id="315" r:id="rId5"/>
    <p:sldId id="316" r:id="rId6"/>
    <p:sldId id="325" r:id="rId7"/>
    <p:sldId id="299" r:id="rId8"/>
    <p:sldId id="318" r:id="rId9"/>
    <p:sldId id="319" r:id="rId10"/>
    <p:sldId id="330" r:id="rId11"/>
    <p:sldId id="274" r:id="rId12"/>
    <p:sldId id="298" r:id="rId13"/>
    <p:sldId id="278" r:id="rId14"/>
    <p:sldId id="277" r:id="rId15"/>
    <p:sldId id="289" r:id="rId16"/>
    <p:sldId id="288" r:id="rId17"/>
    <p:sldId id="329" r:id="rId18"/>
    <p:sldId id="331" r:id="rId19"/>
    <p:sldId id="332" r:id="rId20"/>
    <p:sldId id="322"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ane Olina"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8478D"/>
    <a:srgbClr val="FDEC3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3"/>
    <p:restoredTop sz="84130" autoAdjust="0"/>
  </p:normalViewPr>
  <p:slideViewPr>
    <p:cSldViewPr snapToGrid="0" snapToObjects="1">
      <p:cViewPr>
        <p:scale>
          <a:sx n="87" d="100"/>
          <a:sy n="87" d="100"/>
        </p:scale>
        <p:origin x="-72" y="-19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main.oecd.org\horizontal\PIAAC%20Report\PIAAC%20report%202013\To%20Kwan\Volume%20I%20-%20Outlook%20-%20main%20report\Upated%20Charts\Fig%20Chp1%20-%20FINAL%2009082013.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lv-LV"/>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289686562072287E-2"/>
          <c:y val="7.6641288132870675E-2"/>
          <c:w val="0.88581455547823817"/>
          <c:h val="0.85588243824300636"/>
        </c:manualLayout>
      </c:layout>
      <c:lineChart>
        <c:grouping val="standard"/>
        <c:varyColors val="0"/>
        <c:ser>
          <c:idx val="0"/>
          <c:order val="0"/>
          <c:tx>
            <c:strRef>
              <c:f>'Fig 1.5'!$K$1</c:f>
              <c:strCache>
                <c:ptCount val="1"/>
                <c:pt idx="0">
                  <c:v>Routine manual</c:v>
                </c:pt>
              </c:strCache>
            </c:strRef>
          </c:tx>
          <c:spPr>
            <a:ln w="44450">
              <a:solidFill>
                <a:schemeClr val="tx1">
                  <a:lumMod val="95000"/>
                  <a:lumOff val="5000"/>
                  <a:alpha val="67000"/>
                </a:schemeClr>
              </a:solidFill>
            </a:ln>
          </c:spPr>
          <c:marker>
            <c:symbol val="none"/>
          </c:marker>
          <c:cat>
            <c:numRef>
              <c:f>'Fig 1.5'!$J$3:$J$9</c:f>
              <c:numCache>
                <c:formatCode>General</c:formatCode>
                <c:ptCount val="7"/>
                <c:pt idx="0">
                  <c:v>1960</c:v>
                </c:pt>
                <c:pt idx="1">
                  <c:v>1970</c:v>
                </c:pt>
                <c:pt idx="2">
                  <c:v>1980</c:v>
                </c:pt>
                <c:pt idx="3">
                  <c:v>1990</c:v>
                </c:pt>
                <c:pt idx="4">
                  <c:v>2000</c:v>
                </c:pt>
                <c:pt idx="5">
                  <c:v>2006</c:v>
                </c:pt>
                <c:pt idx="6">
                  <c:v>2009</c:v>
                </c:pt>
              </c:numCache>
            </c:numRef>
          </c:cat>
          <c:val>
            <c:numRef>
              <c:f>'Fig 1.5'!$K$3:$K$9</c:f>
              <c:numCache>
                <c:formatCode>0.0</c:formatCode>
                <c:ptCount val="7"/>
                <c:pt idx="0">
                  <c:v>49.99501200000001</c:v>
                </c:pt>
                <c:pt idx="1">
                  <c:v>55.3</c:v>
                </c:pt>
                <c:pt idx="2">
                  <c:v>54.9</c:v>
                </c:pt>
                <c:pt idx="3">
                  <c:v>52.6</c:v>
                </c:pt>
                <c:pt idx="4">
                  <c:v>47.6</c:v>
                </c:pt>
                <c:pt idx="5" formatCode="General">
                  <c:v>46</c:v>
                </c:pt>
                <c:pt idx="6" formatCode="General">
                  <c:v>45.2</c:v>
                </c:pt>
              </c:numCache>
            </c:numRef>
          </c:val>
          <c:smooth val="0"/>
        </c:ser>
        <c:ser>
          <c:idx val="1"/>
          <c:order val="1"/>
          <c:tx>
            <c:strRef>
              <c:f>'Fig 1.5'!$L$1</c:f>
              <c:strCache>
                <c:ptCount val="1"/>
                <c:pt idx="0">
                  <c:v>Nonroutine manual</c:v>
                </c:pt>
              </c:strCache>
            </c:strRef>
          </c:tx>
          <c:spPr>
            <a:ln w="41275">
              <a:solidFill>
                <a:schemeClr val="tx1">
                  <a:lumMod val="65000"/>
                  <a:lumOff val="35000"/>
                  <a:alpha val="52000"/>
                </a:schemeClr>
              </a:solidFill>
            </a:ln>
          </c:spPr>
          <c:marker>
            <c:symbol val="none"/>
          </c:marker>
          <c:cat>
            <c:numRef>
              <c:f>'Fig 1.5'!$J$3:$J$9</c:f>
              <c:numCache>
                <c:formatCode>General</c:formatCode>
                <c:ptCount val="7"/>
                <c:pt idx="0">
                  <c:v>1960</c:v>
                </c:pt>
                <c:pt idx="1">
                  <c:v>1970</c:v>
                </c:pt>
                <c:pt idx="2">
                  <c:v>1980</c:v>
                </c:pt>
                <c:pt idx="3">
                  <c:v>1990</c:v>
                </c:pt>
                <c:pt idx="4">
                  <c:v>2000</c:v>
                </c:pt>
                <c:pt idx="5">
                  <c:v>2006</c:v>
                </c:pt>
                <c:pt idx="6">
                  <c:v>2009</c:v>
                </c:pt>
              </c:numCache>
            </c:numRef>
          </c:cat>
          <c:val>
            <c:numRef>
              <c:f>'Fig 1.5'!$L$3:$L$9</c:f>
              <c:numCache>
                <c:formatCode>0.0</c:formatCode>
                <c:ptCount val="7"/>
                <c:pt idx="0">
                  <c:v>49.955141000000005</c:v>
                </c:pt>
                <c:pt idx="1">
                  <c:v>47</c:v>
                </c:pt>
                <c:pt idx="2">
                  <c:v>45.2</c:v>
                </c:pt>
                <c:pt idx="3">
                  <c:v>43</c:v>
                </c:pt>
                <c:pt idx="4">
                  <c:v>42.5</c:v>
                </c:pt>
                <c:pt idx="5" formatCode="General">
                  <c:v>43.8</c:v>
                </c:pt>
                <c:pt idx="6" formatCode="General">
                  <c:v>43.1</c:v>
                </c:pt>
              </c:numCache>
            </c:numRef>
          </c:val>
          <c:smooth val="0"/>
        </c:ser>
        <c:ser>
          <c:idx val="2"/>
          <c:order val="2"/>
          <c:tx>
            <c:strRef>
              <c:f>'Fig 1.5'!$M$1</c:f>
              <c:strCache>
                <c:ptCount val="1"/>
                <c:pt idx="0">
                  <c:v>Routine cognitive</c:v>
                </c:pt>
              </c:strCache>
            </c:strRef>
          </c:tx>
          <c:spPr>
            <a:ln w="66675">
              <a:solidFill>
                <a:srgbClr val="C00000"/>
              </a:solidFill>
              <a:prstDash val="solid"/>
            </a:ln>
          </c:spPr>
          <c:marker>
            <c:symbol val="none"/>
          </c:marker>
          <c:cat>
            <c:numRef>
              <c:f>'Fig 1.5'!$J$3:$J$9</c:f>
              <c:numCache>
                <c:formatCode>General</c:formatCode>
                <c:ptCount val="7"/>
                <c:pt idx="0">
                  <c:v>1960</c:v>
                </c:pt>
                <c:pt idx="1">
                  <c:v>1970</c:v>
                </c:pt>
                <c:pt idx="2">
                  <c:v>1980</c:v>
                </c:pt>
                <c:pt idx="3">
                  <c:v>1990</c:v>
                </c:pt>
                <c:pt idx="4">
                  <c:v>2000</c:v>
                </c:pt>
                <c:pt idx="5">
                  <c:v>2006</c:v>
                </c:pt>
                <c:pt idx="6">
                  <c:v>2009</c:v>
                </c:pt>
              </c:numCache>
            </c:numRef>
          </c:cat>
          <c:val>
            <c:numRef>
              <c:f>'Fig 1.5'!$M$3:$M$9</c:f>
              <c:numCache>
                <c:formatCode>0.0</c:formatCode>
                <c:ptCount val="7"/>
                <c:pt idx="0">
                  <c:v>49.962231000000003</c:v>
                </c:pt>
                <c:pt idx="1">
                  <c:v>53.2</c:v>
                </c:pt>
                <c:pt idx="2">
                  <c:v>51.2</c:v>
                </c:pt>
                <c:pt idx="3">
                  <c:v>46.9</c:v>
                </c:pt>
                <c:pt idx="4">
                  <c:v>42.6</c:v>
                </c:pt>
                <c:pt idx="5" formatCode="General">
                  <c:v>41</c:v>
                </c:pt>
                <c:pt idx="6" formatCode="General">
                  <c:v>39.5</c:v>
                </c:pt>
              </c:numCache>
            </c:numRef>
          </c:val>
          <c:smooth val="0"/>
        </c:ser>
        <c:ser>
          <c:idx val="3"/>
          <c:order val="3"/>
          <c:tx>
            <c:strRef>
              <c:f>'Fig 1.5'!$N$1</c:f>
              <c:strCache>
                <c:ptCount val="1"/>
                <c:pt idx="0">
                  <c:v>Nonroutine analytic</c:v>
                </c:pt>
              </c:strCache>
            </c:strRef>
          </c:tx>
          <c:spPr>
            <a:ln w="47625">
              <a:solidFill>
                <a:srgbClr val="00B0F0">
                  <a:alpha val="60000"/>
                </a:srgbClr>
              </a:solidFill>
              <a:prstDash val="solid"/>
            </a:ln>
          </c:spPr>
          <c:marker>
            <c:symbol val="none"/>
          </c:marker>
          <c:cat>
            <c:numRef>
              <c:f>'Fig 1.5'!$J$3:$J$9</c:f>
              <c:numCache>
                <c:formatCode>General</c:formatCode>
                <c:ptCount val="7"/>
                <c:pt idx="0">
                  <c:v>1960</c:v>
                </c:pt>
                <c:pt idx="1">
                  <c:v>1970</c:v>
                </c:pt>
                <c:pt idx="2">
                  <c:v>1980</c:v>
                </c:pt>
                <c:pt idx="3">
                  <c:v>1990</c:v>
                </c:pt>
                <c:pt idx="4">
                  <c:v>2000</c:v>
                </c:pt>
                <c:pt idx="5">
                  <c:v>2006</c:v>
                </c:pt>
                <c:pt idx="6">
                  <c:v>2009</c:v>
                </c:pt>
              </c:numCache>
            </c:numRef>
          </c:cat>
          <c:val>
            <c:numRef>
              <c:f>'Fig 1.5'!$N$3:$N$9</c:f>
              <c:numCache>
                <c:formatCode>0.0</c:formatCode>
                <c:ptCount val="7"/>
                <c:pt idx="0">
                  <c:v>49.973280999999993</c:v>
                </c:pt>
                <c:pt idx="1">
                  <c:v>51.5</c:v>
                </c:pt>
                <c:pt idx="2">
                  <c:v>57.5</c:v>
                </c:pt>
                <c:pt idx="3">
                  <c:v>60.8</c:v>
                </c:pt>
                <c:pt idx="4">
                  <c:v>64.2</c:v>
                </c:pt>
                <c:pt idx="5" formatCode="General">
                  <c:v>63.3</c:v>
                </c:pt>
                <c:pt idx="6" formatCode="General">
                  <c:v>63.9</c:v>
                </c:pt>
              </c:numCache>
            </c:numRef>
          </c:val>
          <c:smooth val="0"/>
        </c:ser>
        <c:ser>
          <c:idx val="4"/>
          <c:order val="4"/>
          <c:tx>
            <c:strRef>
              <c:f>'Fig 1.5'!$O$1</c:f>
              <c:strCache>
                <c:ptCount val="1"/>
                <c:pt idx="0">
                  <c:v>Nonroutine interpersonal</c:v>
                </c:pt>
              </c:strCache>
            </c:strRef>
          </c:tx>
          <c:spPr>
            <a:ln w="47625">
              <a:solidFill>
                <a:srgbClr val="92D050">
                  <a:alpha val="60000"/>
                </a:srgbClr>
              </a:solidFill>
            </a:ln>
          </c:spPr>
          <c:marker>
            <c:symbol val="none"/>
          </c:marker>
          <c:cat>
            <c:numRef>
              <c:f>'Fig 1.5'!$J$3:$J$9</c:f>
              <c:numCache>
                <c:formatCode>General</c:formatCode>
                <c:ptCount val="7"/>
                <c:pt idx="0">
                  <c:v>1960</c:v>
                </c:pt>
                <c:pt idx="1">
                  <c:v>1970</c:v>
                </c:pt>
                <c:pt idx="2">
                  <c:v>1980</c:v>
                </c:pt>
                <c:pt idx="3">
                  <c:v>1990</c:v>
                </c:pt>
                <c:pt idx="4">
                  <c:v>2000</c:v>
                </c:pt>
                <c:pt idx="5">
                  <c:v>2006</c:v>
                </c:pt>
                <c:pt idx="6">
                  <c:v>2009</c:v>
                </c:pt>
              </c:numCache>
            </c:numRef>
          </c:cat>
          <c:val>
            <c:numRef>
              <c:f>'Fig 1.5'!$O$3:$O$9</c:f>
              <c:numCache>
                <c:formatCode>0.0</c:formatCode>
                <c:ptCount val="7"/>
                <c:pt idx="0">
                  <c:v>49.964084999999997</c:v>
                </c:pt>
                <c:pt idx="1">
                  <c:v>49.9</c:v>
                </c:pt>
                <c:pt idx="2">
                  <c:v>57.9</c:v>
                </c:pt>
                <c:pt idx="3">
                  <c:v>62.4</c:v>
                </c:pt>
                <c:pt idx="4">
                  <c:v>66.400000000000006</c:v>
                </c:pt>
                <c:pt idx="5" formatCode="General">
                  <c:v>66.099999999999994</c:v>
                </c:pt>
                <c:pt idx="6" formatCode="General">
                  <c:v>66.7</c:v>
                </c:pt>
              </c:numCache>
            </c:numRef>
          </c:val>
          <c:smooth val="0"/>
        </c:ser>
        <c:dLbls>
          <c:showLegendKey val="0"/>
          <c:showVal val="0"/>
          <c:showCatName val="0"/>
          <c:showSerName val="0"/>
          <c:showPercent val="0"/>
          <c:showBubbleSize val="0"/>
        </c:dLbls>
        <c:marker val="1"/>
        <c:smooth val="0"/>
        <c:axId val="76036736"/>
        <c:axId val="76116352"/>
      </c:lineChart>
      <c:catAx>
        <c:axId val="76036736"/>
        <c:scaling>
          <c:orientation val="minMax"/>
        </c:scaling>
        <c:delete val="0"/>
        <c:axPos val="b"/>
        <c:numFmt formatCode="General" sourceLinked="1"/>
        <c:majorTickMark val="out"/>
        <c:minorTickMark val="none"/>
        <c:tickLblPos val="nextTo"/>
        <c:txPr>
          <a:bodyPr/>
          <a:lstStyle/>
          <a:p>
            <a:pPr>
              <a:defRPr sz="1400"/>
            </a:pPr>
            <a:endParaRPr lang="lv-LV"/>
          </a:p>
        </c:txPr>
        <c:crossAx val="76116352"/>
        <c:crosses val="autoZero"/>
        <c:auto val="1"/>
        <c:lblAlgn val="ctr"/>
        <c:lblOffset val="100"/>
        <c:noMultiLvlLbl val="0"/>
      </c:catAx>
      <c:valAx>
        <c:axId val="76116352"/>
        <c:scaling>
          <c:orientation val="minMax"/>
          <c:max val="70"/>
          <c:min val="35"/>
        </c:scaling>
        <c:delete val="0"/>
        <c:axPos val="l"/>
        <c:majorGridlines>
          <c:spPr>
            <a:ln>
              <a:solidFill>
                <a:schemeClr val="bg1">
                  <a:lumMod val="85000"/>
                </a:schemeClr>
              </a:solidFill>
            </a:ln>
          </c:spPr>
        </c:majorGridlines>
        <c:numFmt formatCode="0" sourceLinked="0"/>
        <c:majorTickMark val="out"/>
        <c:minorTickMark val="none"/>
        <c:tickLblPos val="nextTo"/>
        <c:txPr>
          <a:bodyPr/>
          <a:lstStyle/>
          <a:p>
            <a:pPr>
              <a:defRPr sz="1200"/>
            </a:pPr>
            <a:endParaRPr lang="lv-LV"/>
          </a:p>
        </c:txPr>
        <c:crossAx val="76036736"/>
        <c:crosses val="autoZero"/>
        <c:crossBetween val="between"/>
      </c:valAx>
    </c:plotArea>
    <c:legend>
      <c:legendPos val="b"/>
      <c:layout>
        <c:manualLayout>
          <c:xMode val="edge"/>
          <c:yMode val="edge"/>
          <c:x val="0.58990463458449949"/>
          <c:y val="0.26373348523766532"/>
          <c:w val="0.40853515984674604"/>
          <c:h val="0.36557210274959728"/>
        </c:manualLayout>
      </c:layout>
      <c:overlay val="0"/>
      <c:txPr>
        <a:bodyPr/>
        <a:lstStyle/>
        <a:p>
          <a:pPr>
            <a:defRPr sz="1800"/>
          </a:pPr>
          <a:endParaRPr lang="lv-LV"/>
        </a:p>
      </c:txPr>
    </c:legend>
    <c:plotVisOnly val="1"/>
    <c:dispBlanksAs val="gap"/>
    <c:showDLblsOverMax val="0"/>
  </c:chart>
  <c:externalData r:id="rId1">
    <c:autoUpdate val="0"/>
  </c:externalData>
  <c:userShapes r:id="rId2"/>
</c:chartSpace>
</file>

<file path=ppt/comments/comment1.xml><?xml version="1.0" encoding="utf-8"?>
<p:cmLst xmlns:a="http://schemas.openxmlformats.org/drawingml/2006/main" xmlns:r="http://schemas.openxmlformats.org/officeDocument/2006/relationships" xmlns:p="http://schemas.openxmlformats.org/presentationml/2006/main">
  <p:cm authorId="0" dt="2017-03-01T02:30:18.456" idx="1">
    <p:pos x="10" y="10"/>
    <p:text/>
  </p:cm>
</p:cmLst>
</file>

<file path=ppt/diagrams/colors1.xml><?xml version="1.0" encoding="utf-8"?>
<dgm:colorsDef xmlns:dgm="http://schemas.openxmlformats.org/drawingml/2006/diagram" xmlns:a="http://schemas.openxmlformats.org/drawingml/2006/main" uniqueId="urn:microsoft.com/office/officeart/2005/8/colors/accent4_5">
  <dgm:title val=""/>
  <dgm:desc val=""/>
  <dgm:catLst>
    <dgm:cat type="accent4" pri="11500"/>
  </dgm:catLst>
  <dgm:styleLbl name="node0">
    <dgm:fillClrLst meth="cycle">
      <a:schemeClr val="accent4">
        <a:alpha val="80000"/>
      </a:schemeClr>
    </dgm:fillClrLst>
    <dgm:linClrLst meth="repeat">
      <a:schemeClr val="lt1"/>
    </dgm:linClrLst>
    <dgm:effectClrLst/>
    <dgm:txLinClrLst/>
    <dgm:txFillClrLst/>
    <dgm:txEffectClrLst/>
  </dgm:styleLbl>
  <dgm:styleLbl name="node1">
    <dgm:fillClrLst>
      <a:schemeClr val="accent4">
        <a:alpha val="90000"/>
      </a:schemeClr>
      <a:schemeClr val="accent4">
        <a:alpha val="50000"/>
      </a:schemeClr>
    </dgm:fillClrLst>
    <dgm:linClrLst meth="repeat">
      <a:schemeClr val="lt1"/>
    </dgm:linClrLst>
    <dgm:effectClrLst/>
    <dgm:txLinClrLst/>
    <dgm:txFillClrLst/>
    <dgm:txEffectClrLst/>
  </dgm:styleLbl>
  <dgm:styleLbl name="alignNode1">
    <dgm:fillClrLst>
      <a:schemeClr val="accent4">
        <a:alpha val="90000"/>
      </a:schemeClr>
      <a:schemeClr val="accent4">
        <a:alpha val="50000"/>
      </a:schemeClr>
    </dgm:fillClrLst>
    <dgm:linClrLst>
      <a:schemeClr val="accent4">
        <a:alpha val="90000"/>
      </a:schemeClr>
      <a:schemeClr val="accent4">
        <a:alpha val="50000"/>
      </a:schemeClr>
    </dgm:linClrLst>
    <dgm:effectClrLst/>
    <dgm:txLinClrLst/>
    <dgm:txFillClrLst/>
    <dgm:txEffectClrLst/>
  </dgm:styleLbl>
  <dgm:styleLbl name="lnNode1">
    <dgm:fillClrLst>
      <a:schemeClr val="accent4">
        <a:shade val="90000"/>
      </a:schemeClr>
      <a:schemeClr val="accent4">
        <a:alpha val="50000"/>
        <a:tint val="5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alpha val="80000"/>
      </a:schemeClr>
    </dgm:fillClrLst>
    <dgm:linClrLst meth="repeat">
      <a:schemeClr val="lt1"/>
    </dgm:linClrLst>
    <dgm:effectClrLst/>
    <dgm:txLinClrLst/>
    <dgm:txFillClrLst/>
    <dgm:txEffectClrLst/>
  </dgm:styleLbl>
  <dgm:styleLbl name="node2">
    <dgm:fillClrLst>
      <a:schemeClr val="accent4">
        <a:alpha val="70000"/>
      </a:schemeClr>
    </dgm:fillClrLst>
    <dgm:linClrLst meth="repeat">
      <a:schemeClr val="lt1"/>
    </dgm:linClrLst>
    <dgm:effectClrLst/>
    <dgm:txLinClrLst/>
    <dgm:txFillClrLst/>
    <dgm:txEffectClrLst/>
  </dgm:styleLbl>
  <dgm:styleLbl name="node3">
    <dgm:fillClrLst>
      <a:schemeClr val="accent4">
        <a:alpha val="50000"/>
      </a:schemeClr>
    </dgm:fillClrLst>
    <dgm:linClrLst meth="repeat">
      <a:schemeClr val="lt1"/>
    </dgm:linClrLst>
    <dgm:effectClrLst/>
    <dgm:txLinClrLst/>
    <dgm:txFillClrLst/>
    <dgm:txEffectClrLst/>
  </dgm:styleLbl>
  <dgm:styleLbl name="node4">
    <dgm:fillClrLst>
      <a:schemeClr val="accent4">
        <a:alpha val="30000"/>
      </a:schemeClr>
    </dgm:fillClrLst>
    <dgm:linClrLst meth="repeat">
      <a:schemeClr val="lt1"/>
    </dgm:linClrLst>
    <dgm:effectClrLst/>
    <dgm:txLinClrLst/>
    <dgm:txFillClrLst/>
    <dgm:txEffectClrLst/>
  </dgm:styleLbl>
  <dgm:styleLbl name="fgImgPlace1">
    <dgm:fillClrLst>
      <a:schemeClr val="accent4">
        <a:tint val="50000"/>
        <a:alpha val="90000"/>
      </a:schemeClr>
      <a:schemeClr val="accent4">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f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b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sibTrans1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alpha val="90000"/>
      </a:schemeClr>
    </dgm:fillClrLst>
    <dgm:linClrLst meth="repeat">
      <a:schemeClr val="lt1"/>
    </dgm:linClrLst>
    <dgm:effectClrLst/>
    <dgm:txLinClrLst/>
    <dgm:txFillClrLst/>
    <dgm:txEffectClrLst/>
  </dgm:styleLbl>
  <dgm:styleLbl name="asst1">
    <dgm:fillClrLst meth="repeat">
      <a:schemeClr val="accent4">
        <a:alpha val="90000"/>
      </a:schemeClr>
    </dgm:fillClrLst>
    <dgm:linClrLst meth="repeat">
      <a:schemeClr val="lt1"/>
    </dgm:linClrLst>
    <dgm:effectClrLst/>
    <dgm:txLinClrLst/>
    <dgm:txFillClrLst/>
    <dgm:txEffectClrLst/>
  </dgm:styleLbl>
  <dgm:styleLbl name="asst2">
    <dgm:fillClrLst>
      <a:schemeClr val="accent4">
        <a:alpha val="90000"/>
      </a:schemeClr>
    </dgm:fillClrLst>
    <dgm:linClrLst meth="repeat">
      <a:schemeClr val="lt1"/>
    </dgm:linClrLst>
    <dgm:effectClrLst/>
    <dgm:txLinClrLst/>
    <dgm:txFillClrLst/>
    <dgm:txEffectClrLst/>
  </dgm:styleLbl>
  <dgm:styleLbl name="asst3">
    <dgm:fillClrLst>
      <a:schemeClr val="accent4">
        <a:alpha val="70000"/>
      </a:schemeClr>
    </dgm:fillClrLst>
    <dgm:linClrLst meth="repeat">
      <a:schemeClr val="lt1"/>
    </dgm:linClrLst>
    <dgm:effectClrLst/>
    <dgm:txLinClrLst/>
    <dgm:txFillClrLst/>
    <dgm:txEffectClrLst/>
  </dgm:styleLbl>
  <dgm:styleLbl name="asst4">
    <dgm:fillClrLst>
      <a:schemeClr val="accent4">
        <a:alpha val="50000"/>
      </a:schemeClr>
    </dgm:fillClrLst>
    <dgm:linClrLst meth="repeat">
      <a:schemeClr val="lt1"/>
    </dgm:linClrLst>
    <dgm:effectClrLst/>
    <dgm:txLinClrLst/>
    <dgm:txFillClrLst/>
    <dgm:txEffectClrLst/>
  </dgm:styleLbl>
  <dgm:styleLbl name="parChTrans2D1">
    <dgm:fillClrLst meth="repeat">
      <a:schemeClr val="accent4">
        <a:shade val="8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a:schemeClr val="accent4">
        <a:alpha val="90000"/>
        <a:tint val="40000"/>
      </a:schemeClr>
      <a:schemeClr val="accent4">
        <a:alpha val="5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B5CE28B-F038-8C49-8402-6DCD063D76F5}" type="doc">
      <dgm:prSet loTypeId="urn:microsoft.com/office/officeart/2009/3/layout/StepUpProcess" loCatId="" qsTypeId="urn:microsoft.com/office/officeart/2005/8/quickstyle/simple1" qsCatId="simple" csTypeId="urn:microsoft.com/office/officeart/2005/8/colors/accent4_5" csCatId="accent4" phldr="1"/>
      <dgm:spPr/>
      <dgm:t>
        <a:bodyPr/>
        <a:lstStyle/>
        <a:p>
          <a:endParaRPr lang="en-US"/>
        </a:p>
      </dgm:t>
    </dgm:pt>
    <dgm:pt modelId="{6F61CF13-82B9-E041-8592-5D23CB2161F5}">
      <dgm:prSet phldrT="[Text]" custT="1"/>
      <dgm:spPr/>
      <dgm:t>
        <a:bodyPr/>
        <a:lstStyle/>
        <a:p>
          <a:r>
            <a:rPr lang="en-US" sz="2400" b="1" dirty="0">
              <a:latin typeface="+mj-lt"/>
            </a:rPr>
            <a:t>2019./2020.</a:t>
          </a:r>
        </a:p>
        <a:p>
          <a:r>
            <a:rPr lang="en-US" sz="2400" b="1" dirty="0">
              <a:latin typeface="+mj-lt"/>
            </a:rPr>
            <a:t>2.kl.; 5.kl.</a:t>
          </a:r>
        </a:p>
        <a:p>
          <a:r>
            <a:rPr lang="en-US" sz="2400" b="1" dirty="0">
              <a:latin typeface="+mj-lt"/>
            </a:rPr>
            <a:t>7.kl.; 10.kl.</a:t>
          </a:r>
        </a:p>
      </dgm:t>
    </dgm:pt>
    <dgm:pt modelId="{07E99744-5AA6-2441-BF78-5E396610A912}" type="parTrans" cxnId="{36FC5CF7-0A87-F34D-87E2-8C710A797D38}">
      <dgm:prSet/>
      <dgm:spPr/>
      <dgm:t>
        <a:bodyPr/>
        <a:lstStyle/>
        <a:p>
          <a:endParaRPr lang="en-US"/>
        </a:p>
      </dgm:t>
    </dgm:pt>
    <dgm:pt modelId="{36CD1F5C-D083-0641-813E-64AFC46CFEAA}" type="sibTrans" cxnId="{36FC5CF7-0A87-F34D-87E2-8C710A797D38}">
      <dgm:prSet/>
      <dgm:spPr/>
      <dgm:t>
        <a:bodyPr/>
        <a:lstStyle/>
        <a:p>
          <a:endParaRPr lang="en-US"/>
        </a:p>
      </dgm:t>
    </dgm:pt>
    <dgm:pt modelId="{70E83BDE-0B4C-4146-BCDD-9F2ADC124D47}">
      <dgm:prSet phldrT="[Text]" custT="1"/>
      <dgm:spPr/>
      <dgm:t>
        <a:bodyPr/>
        <a:lstStyle/>
        <a:p>
          <a:r>
            <a:rPr lang="en-US" sz="2400" b="1" dirty="0">
              <a:latin typeface="+mj-lt"/>
            </a:rPr>
            <a:t>2020./2021.</a:t>
          </a:r>
        </a:p>
        <a:p>
          <a:r>
            <a:rPr lang="en-US" sz="2400" b="1" dirty="0">
              <a:latin typeface="+mj-lt"/>
            </a:rPr>
            <a:t>3.kl.; 6.kl.</a:t>
          </a:r>
        </a:p>
        <a:p>
          <a:r>
            <a:rPr lang="en-US" sz="2400" b="1" dirty="0">
              <a:latin typeface="+mj-lt"/>
            </a:rPr>
            <a:t>8.kl.; 11.kl.</a:t>
          </a:r>
        </a:p>
      </dgm:t>
    </dgm:pt>
    <dgm:pt modelId="{166C6358-660D-C04E-954E-D6186CCA1908}" type="parTrans" cxnId="{71324121-A1EC-C447-8FD7-EB7BC8DC65CC}">
      <dgm:prSet/>
      <dgm:spPr/>
      <dgm:t>
        <a:bodyPr/>
        <a:lstStyle/>
        <a:p>
          <a:endParaRPr lang="en-US"/>
        </a:p>
      </dgm:t>
    </dgm:pt>
    <dgm:pt modelId="{82A719D6-C04E-DB4B-B091-53DBEA83042B}" type="sibTrans" cxnId="{71324121-A1EC-C447-8FD7-EB7BC8DC65CC}">
      <dgm:prSet/>
      <dgm:spPr/>
      <dgm:t>
        <a:bodyPr/>
        <a:lstStyle/>
        <a:p>
          <a:endParaRPr lang="en-US"/>
        </a:p>
      </dgm:t>
    </dgm:pt>
    <dgm:pt modelId="{54023E0A-E960-AD4E-B29B-C9E1D240782D}">
      <dgm:prSet phldrT="[Text]" custT="1"/>
      <dgm:spPr/>
      <dgm:t>
        <a:bodyPr/>
        <a:lstStyle/>
        <a:p>
          <a:r>
            <a:rPr lang="en-US" sz="2400" b="1" dirty="0" smtClean="0">
              <a:solidFill>
                <a:srgbClr val="68478D"/>
              </a:solidFill>
              <a:latin typeface="+mj-lt"/>
            </a:rPr>
            <a:t>2021./2022.</a:t>
          </a:r>
        </a:p>
        <a:p>
          <a:r>
            <a:rPr lang="en-US" sz="2400" b="1" dirty="0" smtClean="0">
              <a:solidFill>
                <a:srgbClr val="68478D"/>
              </a:solidFill>
              <a:latin typeface="+mj-lt"/>
            </a:rPr>
            <a:t>9.kl.; 12.kl.</a:t>
          </a:r>
          <a:endParaRPr lang="en-US" sz="2400" b="1" dirty="0">
            <a:solidFill>
              <a:srgbClr val="68478D"/>
            </a:solidFill>
            <a:latin typeface="+mj-lt"/>
          </a:endParaRPr>
        </a:p>
      </dgm:t>
    </dgm:pt>
    <dgm:pt modelId="{F5D267BB-B8EB-834D-8D42-93C45C9DC11C}" type="parTrans" cxnId="{EB5A0EA5-3429-F941-8E4F-DD1AD7F500A4}">
      <dgm:prSet/>
      <dgm:spPr/>
      <dgm:t>
        <a:bodyPr/>
        <a:lstStyle/>
        <a:p>
          <a:endParaRPr lang="en-US"/>
        </a:p>
      </dgm:t>
    </dgm:pt>
    <dgm:pt modelId="{D8578DD9-1F5C-0649-80F9-1E5C92CF0E4C}" type="sibTrans" cxnId="{EB5A0EA5-3429-F941-8E4F-DD1AD7F500A4}">
      <dgm:prSet/>
      <dgm:spPr/>
      <dgm:t>
        <a:bodyPr/>
        <a:lstStyle/>
        <a:p>
          <a:endParaRPr lang="en-US"/>
        </a:p>
      </dgm:t>
    </dgm:pt>
    <dgm:pt modelId="{8B72F956-3465-3C41-BABA-CBF556A05749}">
      <dgm:prSet phldrT="[Text]" custT="1"/>
      <dgm:spPr/>
      <dgm:t>
        <a:bodyPr/>
        <a:lstStyle/>
        <a:p>
          <a:r>
            <a:rPr lang="en-US" sz="2400" b="1" dirty="0">
              <a:latin typeface="+mj-lt"/>
            </a:rPr>
            <a:t>2018./2019. </a:t>
          </a:r>
          <a:r>
            <a:rPr lang="lv-LV" sz="2400" b="1" dirty="0">
              <a:latin typeface="+mj-lt"/>
            </a:rPr>
            <a:t>Pirmskola; </a:t>
          </a:r>
          <a:r>
            <a:rPr lang="en-US" sz="2400" b="1" dirty="0">
              <a:latin typeface="+mj-lt"/>
            </a:rPr>
            <a:t>1.kl.; 4.kl.</a:t>
          </a:r>
        </a:p>
      </dgm:t>
    </dgm:pt>
    <dgm:pt modelId="{7EAC7043-043B-3B43-B02D-7826495DA7D3}" type="parTrans" cxnId="{886EA1DB-1E0B-2D40-9B13-79EA8C61606C}">
      <dgm:prSet/>
      <dgm:spPr/>
      <dgm:t>
        <a:bodyPr/>
        <a:lstStyle/>
        <a:p>
          <a:endParaRPr lang="en-US"/>
        </a:p>
      </dgm:t>
    </dgm:pt>
    <dgm:pt modelId="{452D91C3-86EC-0747-B327-16B184CA4F22}" type="sibTrans" cxnId="{886EA1DB-1E0B-2D40-9B13-79EA8C61606C}">
      <dgm:prSet/>
      <dgm:spPr/>
      <dgm:t>
        <a:bodyPr/>
        <a:lstStyle/>
        <a:p>
          <a:endParaRPr lang="en-US"/>
        </a:p>
      </dgm:t>
    </dgm:pt>
    <dgm:pt modelId="{530926B3-F2AD-624F-8495-8D41453131E8}" type="pres">
      <dgm:prSet presAssocID="{5B5CE28B-F038-8C49-8402-6DCD063D76F5}" presName="rootnode" presStyleCnt="0">
        <dgm:presLayoutVars>
          <dgm:chMax/>
          <dgm:chPref/>
          <dgm:dir/>
          <dgm:animLvl val="lvl"/>
        </dgm:presLayoutVars>
      </dgm:prSet>
      <dgm:spPr/>
      <dgm:t>
        <a:bodyPr/>
        <a:lstStyle/>
        <a:p>
          <a:endParaRPr lang="en-US"/>
        </a:p>
      </dgm:t>
    </dgm:pt>
    <dgm:pt modelId="{CCBB168D-E1ED-534A-8775-0CDB2E7AB1B4}" type="pres">
      <dgm:prSet presAssocID="{8B72F956-3465-3C41-BABA-CBF556A05749}" presName="composite" presStyleCnt="0"/>
      <dgm:spPr/>
      <dgm:t>
        <a:bodyPr/>
        <a:lstStyle/>
        <a:p>
          <a:endParaRPr lang="en-US"/>
        </a:p>
      </dgm:t>
    </dgm:pt>
    <dgm:pt modelId="{F246413B-DBBA-D44F-902E-AA7594A946FF}" type="pres">
      <dgm:prSet presAssocID="{8B72F956-3465-3C41-BABA-CBF556A05749}" presName="LShape" presStyleLbl="alignNode1" presStyleIdx="0" presStyleCnt="7"/>
      <dgm:spPr/>
      <dgm:t>
        <a:bodyPr/>
        <a:lstStyle/>
        <a:p>
          <a:endParaRPr lang="en-US"/>
        </a:p>
      </dgm:t>
    </dgm:pt>
    <dgm:pt modelId="{44820E30-75F5-DD4A-B8C6-E6849DD16215}" type="pres">
      <dgm:prSet presAssocID="{8B72F956-3465-3C41-BABA-CBF556A05749}" presName="ParentText" presStyleLbl="revTx" presStyleIdx="0" presStyleCnt="4">
        <dgm:presLayoutVars>
          <dgm:chMax val="0"/>
          <dgm:chPref val="0"/>
          <dgm:bulletEnabled val="1"/>
        </dgm:presLayoutVars>
      </dgm:prSet>
      <dgm:spPr/>
      <dgm:t>
        <a:bodyPr/>
        <a:lstStyle/>
        <a:p>
          <a:endParaRPr lang="en-US"/>
        </a:p>
      </dgm:t>
    </dgm:pt>
    <dgm:pt modelId="{EE98ECD5-C143-EA44-A339-359EBB527016}" type="pres">
      <dgm:prSet presAssocID="{8B72F956-3465-3C41-BABA-CBF556A05749}" presName="Triangle" presStyleLbl="alignNode1" presStyleIdx="1" presStyleCnt="7"/>
      <dgm:spPr/>
      <dgm:t>
        <a:bodyPr/>
        <a:lstStyle/>
        <a:p>
          <a:endParaRPr lang="en-US"/>
        </a:p>
      </dgm:t>
    </dgm:pt>
    <dgm:pt modelId="{D2CAF335-4CD2-B94F-8A9C-0DB502485393}" type="pres">
      <dgm:prSet presAssocID="{452D91C3-86EC-0747-B327-16B184CA4F22}" presName="sibTrans" presStyleCnt="0"/>
      <dgm:spPr/>
      <dgm:t>
        <a:bodyPr/>
        <a:lstStyle/>
        <a:p>
          <a:endParaRPr lang="en-US"/>
        </a:p>
      </dgm:t>
    </dgm:pt>
    <dgm:pt modelId="{00C8179A-2672-A24B-86A0-2E5EDD14DB5E}" type="pres">
      <dgm:prSet presAssocID="{452D91C3-86EC-0747-B327-16B184CA4F22}" presName="space" presStyleCnt="0"/>
      <dgm:spPr/>
      <dgm:t>
        <a:bodyPr/>
        <a:lstStyle/>
        <a:p>
          <a:endParaRPr lang="en-US"/>
        </a:p>
      </dgm:t>
    </dgm:pt>
    <dgm:pt modelId="{D171B059-6AE5-6A42-93CF-0CEDE4A005EE}" type="pres">
      <dgm:prSet presAssocID="{6F61CF13-82B9-E041-8592-5D23CB2161F5}" presName="composite" presStyleCnt="0"/>
      <dgm:spPr/>
      <dgm:t>
        <a:bodyPr/>
        <a:lstStyle/>
        <a:p>
          <a:endParaRPr lang="en-US"/>
        </a:p>
      </dgm:t>
    </dgm:pt>
    <dgm:pt modelId="{49C0634D-4372-6944-AE60-8D5D627A94BB}" type="pres">
      <dgm:prSet presAssocID="{6F61CF13-82B9-E041-8592-5D23CB2161F5}" presName="LShape" presStyleLbl="alignNode1" presStyleIdx="2" presStyleCnt="7"/>
      <dgm:spPr/>
      <dgm:t>
        <a:bodyPr/>
        <a:lstStyle/>
        <a:p>
          <a:endParaRPr lang="en-US"/>
        </a:p>
      </dgm:t>
    </dgm:pt>
    <dgm:pt modelId="{504E8A91-72FD-9F47-BEAA-90853CE17A79}" type="pres">
      <dgm:prSet presAssocID="{6F61CF13-82B9-E041-8592-5D23CB2161F5}" presName="ParentText" presStyleLbl="revTx" presStyleIdx="1" presStyleCnt="4">
        <dgm:presLayoutVars>
          <dgm:chMax val="0"/>
          <dgm:chPref val="0"/>
          <dgm:bulletEnabled val="1"/>
        </dgm:presLayoutVars>
      </dgm:prSet>
      <dgm:spPr/>
      <dgm:t>
        <a:bodyPr/>
        <a:lstStyle/>
        <a:p>
          <a:endParaRPr lang="en-US"/>
        </a:p>
      </dgm:t>
    </dgm:pt>
    <dgm:pt modelId="{0314BE2F-3D65-D543-9303-5BDB99412FEF}" type="pres">
      <dgm:prSet presAssocID="{6F61CF13-82B9-E041-8592-5D23CB2161F5}" presName="Triangle" presStyleLbl="alignNode1" presStyleIdx="3" presStyleCnt="7"/>
      <dgm:spPr/>
      <dgm:t>
        <a:bodyPr/>
        <a:lstStyle/>
        <a:p>
          <a:endParaRPr lang="en-US"/>
        </a:p>
      </dgm:t>
    </dgm:pt>
    <dgm:pt modelId="{1D54466D-90E7-0C46-8D53-853967B6E662}" type="pres">
      <dgm:prSet presAssocID="{36CD1F5C-D083-0641-813E-64AFC46CFEAA}" presName="sibTrans" presStyleCnt="0"/>
      <dgm:spPr/>
      <dgm:t>
        <a:bodyPr/>
        <a:lstStyle/>
        <a:p>
          <a:endParaRPr lang="en-US"/>
        </a:p>
      </dgm:t>
    </dgm:pt>
    <dgm:pt modelId="{D9E66C61-8A9B-384E-B96D-136D806A0DE0}" type="pres">
      <dgm:prSet presAssocID="{36CD1F5C-D083-0641-813E-64AFC46CFEAA}" presName="space" presStyleCnt="0"/>
      <dgm:spPr/>
      <dgm:t>
        <a:bodyPr/>
        <a:lstStyle/>
        <a:p>
          <a:endParaRPr lang="en-US"/>
        </a:p>
      </dgm:t>
    </dgm:pt>
    <dgm:pt modelId="{3345B9BF-ABD8-E544-AD9A-68019FAC042A}" type="pres">
      <dgm:prSet presAssocID="{70E83BDE-0B4C-4146-BCDD-9F2ADC124D47}" presName="composite" presStyleCnt="0"/>
      <dgm:spPr/>
      <dgm:t>
        <a:bodyPr/>
        <a:lstStyle/>
        <a:p>
          <a:endParaRPr lang="en-US"/>
        </a:p>
      </dgm:t>
    </dgm:pt>
    <dgm:pt modelId="{5731F0FB-1745-584B-8220-333E3EAC7A53}" type="pres">
      <dgm:prSet presAssocID="{70E83BDE-0B4C-4146-BCDD-9F2ADC124D47}" presName="LShape" presStyleLbl="alignNode1" presStyleIdx="4" presStyleCnt="7"/>
      <dgm:spPr/>
      <dgm:t>
        <a:bodyPr/>
        <a:lstStyle/>
        <a:p>
          <a:endParaRPr lang="en-US"/>
        </a:p>
      </dgm:t>
    </dgm:pt>
    <dgm:pt modelId="{ABC6C7FA-A577-A444-9B4B-09C77005BD0F}" type="pres">
      <dgm:prSet presAssocID="{70E83BDE-0B4C-4146-BCDD-9F2ADC124D47}" presName="ParentText" presStyleLbl="revTx" presStyleIdx="2" presStyleCnt="4">
        <dgm:presLayoutVars>
          <dgm:chMax val="0"/>
          <dgm:chPref val="0"/>
          <dgm:bulletEnabled val="1"/>
        </dgm:presLayoutVars>
      </dgm:prSet>
      <dgm:spPr/>
      <dgm:t>
        <a:bodyPr/>
        <a:lstStyle/>
        <a:p>
          <a:endParaRPr lang="en-US"/>
        </a:p>
      </dgm:t>
    </dgm:pt>
    <dgm:pt modelId="{6A866F66-2355-7347-9E15-B20F3CCBA5F7}" type="pres">
      <dgm:prSet presAssocID="{70E83BDE-0B4C-4146-BCDD-9F2ADC124D47}" presName="Triangle" presStyleLbl="alignNode1" presStyleIdx="5" presStyleCnt="7"/>
      <dgm:spPr/>
      <dgm:t>
        <a:bodyPr/>
        <a:lstStyle/>
        <a:p>
          <a:endParaRPr lang="en-US"/>
        </a:p>
      </dgm:t>
    </dgm:pt>
    <dgm:pt modelId="{FEA0EFE3-6D48-2546-AF0C-32A751FAEBF4}" type="pres">
      <dgm:prSet presAssocID="{82A719D6-C04E-DB4B-B091-53DBEA83042B}" presName="sibTrans" presStyleCnt="0"/>
      <dgm:spPr/>
      <dgm:t>
        <a:bodyPr/>
        <a:lstStyle/>
        <a:p>
          <a:endParaRPr lang="en-US"/>
        </a:p>
      </dgm:t>
    </dgm:pt>
    <dgm:pt modelId="{E5EDA068-26F1-F440-A42A-B3BDD9A1F129}" type="pres">
      <dgm:prSet presAssocID="{82A719D6-C04E-DB4B-B091-53DBEA83042B}" presName="space" presStyleCnt="0"/>
      <dgm:spPr/>
      <dgm:t>
        <a:bodyPr/>
        <a:lstStyle/>
        <a:p>
          <a:endParaRPr lang="en-US"/>
        </a:p>
      </dgm:t>
    </dgm:pt>
    <dgm:pt modelId="{DD84C676-F614-5647-BCDA-3CB03D10EB4E}" type="pres">
      <dgm:prSet presAssocID="{54023E0A-E960-AD4E-B29B-C9E1D240782D}" presName="composite" presStyleCnt="0"/>
      <dgm:spPr/>
      <dgm:t>
        <a:bodyPr/>
        <a:lstStyle/>
        <a:p>
          <a:endParaRPr lang="en-US"/>
        </a:p>
      </dgm:t>
    </dgm:pt>
    <dgm:pt modelId="{D2CC783E-CA6D-E347-A0AF-102708AA2AF5}" type="pres">
      <dgm:prSet presAssocID="{54023E0A-E960-AD4E-B29B-C9E1D240782D}" presName="LShape" presStyleLbl="alignNode1" presStyleIdx="6" presStyleCnt="7"/>
      <dgm:spPr/>
      <dgm:t>
        <a:bodyPr/>
        <a:lstStyle/>
        <a:p>
          <a:endParaRPr lang="en-US"/>
        </a:p>
      </dgm:t>
    </dgm:pt>
    <dgm:pt modelId="{4F34C1DC-06DC-014A-8C5B-168FD6D1CCB3}" type="pres">
      <dgm:prSet presAssocID="{54023E0A-E960-AD4E-B29B-C9E1D240782D}" presName="ParentText" presStyleLbl="revTx" presStyleIdx="3" presStyleCnt="4">
        <dgm:presLayoutVars>
          <dgm:chMax val="0"/>
          <dgm:chPref val="0"/>
          <dgm:bulletEnabled val="1"/>
        </dgm:presLayoutVars>
      </dgm:prSet>
      <dgm:spPr/>
      <dgm:t>
        <a:bodyPr/>
        <a:lstStyle/>
        <a:p>
          <a:endParaRPr lang="en-US"/>
        </a:p>
      </dgm:t>
    </dgm:pt>
  </dgm:ptLst>
  <dgm:cxnLst>
    <dgm:cxn modelId="{6DE0C2EC-F2B5-DA49-B5B2-A0D2AD680762}" type="presOf" srcId="{70E83BDE-0B4C-4146-BCDD-9F2ADC124D47}" destId="{ABC6C7FA-A577-A444-9B4B-09C77005BD0F}" srcOrd="0" destOrd="0" presId="urn:microsoft.com/office/officeart/2009/3/layout/StepUpProcess"/>
    <dgm:cxn modelId="{71324121-A1EC-C447-8FD7-EB7BC8DC65CC}" srcId="{5B5CE28B-F038-8C49-8402-6DCD063D76F5}" destId="{70E83BDE-0B4C-4146-BCDD-9F2ADC124D47}" srcOrd="2" destOrd="0" parTransId="{166C6358-660D-C04E-954E-D6186CCA1908}" sibTransId="{82A719D6-C04E-DB4B-B091-53DBEA83042B}"/>
    <dgm:cxn modelId="{886EA1DB-1E0B-2D40-9B13-79EA8C61606C}" srcId="{5B5CE28B-F038-8C49-8402-6DCD063D76F5}" destId="{8B72F956-3465-3C41-BABA-CBF556A05749}" srcOrd="0" destOrd="0" parTransId="{7EAC7043-043B-3B43-B02D-7826495DA7D3}" sibTransId="{452D91C3-86EC-0747-B327-16B184CA4F22}"/>
    <dgm:cxn modelId="{1D20D279-0A7D-E641-9A66-44A75F6B1C4C}" type="presOf" srcId="{54023E0A-E960-AD4E-B29B-C9E1D240782D}" destId="{4F34C1DC-06DC-014A-8C5B-168FD6D1CCB3}" srcOrd="0" destOrd="0" presId="urn:microsoft.com/office/officeart/2009/3/layout/StepUpProcess"/>
    <dgm:cxn modelId="{711B8B77-0D29-CA44-982B-FF294131FCC4}" type="presOf" srcId="{6F61CF13-82B9-E041-8592-5D23CB2161F5}" destId="{504E8A91-72FD-9F47-BEAA-90853CE17A79}" srcOrd="0" destOrd="0" presId="urn:microsoft.com/office/officeart/2009/3/layout/StepUpProcess"/>
    <dgm:cxn modelId="{6654478E-3C93-234B-A0A7-0B05FEFF05F3}" type="presOf" srcId="{8B72F956-3465-3C41-BABA-CBF556A05749}" destId="{44820E30-75F5-DD4A-B8C6-E6849DD16215}" srcOrd="0" destOrd="0" presId="urn:microsoft.com/office/officeart/2009/3/layout/StepUpProcess"/>
    <dgm:cxn modelId="{EB5A0EA5-3429-F941-8E4F-DD1AD7F500A4}" srcId="{5B5CE28B-F038-8C49-8402-6DCD063D76F5}" destId="{54023E0A-E960-AD4E-B29B-C9E1D240782D}" srcOrd="3" destOrd="0" parTransId="{F5D267BB-B8EB-834D-8D42-93C45C9DC11C}" sibTransId="{D8578DD9-1F5C-0649-80F9-1E5C92CF0E4C}"/>
    <dgm:cxn modelId="{36FC5CF7-0A87-F34D-87E2-8C710A797D38}" srcId="{5B5CE28B-F038-8C49-8402-6DCD063D76F5}" destId="{6F61CF13-82B9-E041-8592-5D23CB2161F5}" srcOrd="1" destOrd="0" parTransId="{07E99744-5AA6-2441-BF78-5E396610A912}" sibTransId="{36CD1F5C-D083-0641-813E-64AFC46CFEAA}"/>
    <dgm:cxn modelId="{A4D11F93-879F-5042-ADA1-47C4683C97E6}" type="presOf" srcId="{5B5CE28B-F038-8C49-8402-6DCD063D76F5}" destId="{530926B3-F2AD-624F-8495-8D41453131E8}" srcOrd="0" destOrd="0" presId="urn:microsoft.com/office/officeart/2009/3/layout/StepUpProcess"/>
    <dgm:cxn modelId="{DE548134-F999-5446-9113-3754FBACFF3B}" type="presParOf" srcId="{530926B3-F2AD-624F-8495-8D41453131E8}" destId="{CCBB168D-E1ED-534A-8775-0CDB2E7AB1B4}" srcOrd="0" destOrd="0" presId="urn:microsoft.com/office/officeart/2009/3/layout/StepUpProcess"/>
    <dgm:cxn modelId="{5076493E-5911-7340-8BB6-16BC709E182C}" type="presParOf" srcId="{CCBB168D-E1ED-534A-8775-0CDB2E7AB1B4}" destId="{F246413B-DBBA-D44F-902E-AA7594A946FF}" srcOrd="0" destOrd="0" presId="urn:microsoft.com/office/officeart/2009/3/layout/StepUpProcess"/>
    <dgm:cxn modelId="{6423381C-6698-6543-B548-65B775476811}" type="presParOf" srcId="{CCBB168D-E1ED-534A-8775-0CDB2E7AB1B4}" destId="{44820E30-75F5-DD4A-B8C6-E6849DD16215}" srcOrd="1" destOrd="0" presId="urn:microsoft.com/office/officeart/2009/3/layout/StepUpProcess"/>
    <dgm:cxn modelId="{7DF07226-3581-E84D-A2AF-2DD2828A1B74}" type="presParOf" srcId="{CCBB168D-E1ED-534A-8775-0CDB2E7AB1B4}" destId="{EE98ECD5-C143-EA44-A339-359EBB527016}" srcOrd="2" destOrd="0" presId="urn:microsoft.com/office/officeart/2009/3/layout/StepUpProcess"/>
    <dgm:cxn modelId="{F843BBF9-2453-2642-9BFE-3E4EED1B5DC6}" type="presParOf" srcId="{530926B3-F2AD-624F-8495-8D41453131E8}" destId="{D2CAF335-4CD2-B94F-8A9C-0DB502485393}" srcOrd="1" destOrd="0" presId="urn:microsoft.com/office/officeart/2009/3/layout/StepUpProcess"/>
    <dgm:cxn modelId="{BB815825-CD93-1343-AC2A-196F505ECD72}" type="presParOf" srcId="{D2CAF335-4CD2-B94F-8A9C-0DB502485393}" destId="{00C8179A-2672-A24B-86A0-2E5EDD14DB5E}" srcOrd="0" destOrd="0" presId="urn:microsoft.com/office/officeart/2009/3/layout/StepUpProcess"/>
    <dgm:cxn modelId="{71CD96A3-AD6C-7840-8096-4C8CE4BCA16B}" type="presParOf" srcId="{530926B3-F2AD-624F-8495-8D41453131E8}" destId="{D171B059-6AE5-6A42-93CF-0CEDE4A005EE}" srcOrd="2" destOrd="0" presId="urn:microsoft.com/office/officeart/2009/3/layout/StepUpProcess"/>
    <dgm:cxn modelId="{D9632155-A74F-C64F-8106-19905B296DEE}" type="presParOf" srcId="{D171B059-6AE5-6A42-93CF-0CEDE4A005EE}" destId="{49C0634D-4372-6944-AE60-8D5D627A94BB}" srcOrd="0" destOrd="0" presId="urn:microsoft.com/office/officeart/2009/3/layout/StepUpProcess"/>
    <dgm:cxn modelId="{14DDC384-ADE9-F847-A8F5-43EAC7CCFE96}" type="presParOf" srcId="{D171B059-6AE5-6A42-93CF-0CEDE4A005EE}" destId="{504E8A91-72FD-9F47-BEAA-90853CE17A79}" srcOrd="1" destOrd="0" presId="urn:microsoft.com/office/officeart/2009/3/layout/StepUpProcess"/>
    <dgm:cxn modelId="{F24DFA35-04AB-9446-8405-5D1F1CCA81AA}" type="presParOf" srcId="{D171B059-6AE5-6A42-93CF-0CEDE4A005EE}" destId="{0314BE2F-3D65-D543-9303-5BDB99412FEF}" srcOrd="2" destOrd="0" presId="urn:microsoft.com/office/officeart/2009/3/layout/StepUpProcess"/>
    <dgm:cxn modelId="{BEB2E30B-ADFE-1A4C-97E8-4658BC5A77DA}" type="presParOf" srcId="{530926B3-F2AD-624F-8495-8D41453131E8}" destId="{1D54466D-90E7-0C46-8D53-853967B6E662}" srcOrd="3" destOrd="0" presId="urn:microsoft.com/office/officeart/2009/3/layout/StepUpProcess"/>
    <dgm:cxn modelId="{CED6536A-E114-9F45-BD3D-7EF9930C1EBC}" type="presParOf" srcId="{1D54466D-90E7-0C46-8D53-853967B6E662}" destId="{D9E66C61-8A9B-384E-B96D-136D806A0DE0}" srcOrd="0" destOrd="0" presId="urn:microsoft.com/office/officeart/2009/3/layout/StepUpProcess"/>
    <dgm:cxn modelId="{6597D9C2-9486-5148-95DD-AB13561E1B1A}" type="presParOf" srcId="{530926B3-F2AD-624F-8495-8D41453131E8}" destId="{3345B9BF-ABD8-E544-AD9A-68019FAC042A}" srcOrd="4" destOrd="0" presId="urn:microsoft.com/office/officeart/2009/3/layout/StepUpProcess"/>
    <dgm:cxn modelId="{3FD68068-4B6B-A94B-B8C5-3C3CCB302642}" type="presParOf" srcId="{3345B9BF-ABD8-E544-AD9A-68019FAC042A}" destId="{5731F0FB-1745-584B-8220-333E3EAC7A53}" srcOrd="0" destOrd="0" presId="urn:microsoft.com/office/officeart/2009/3/layout/StepUpProcess"/>
    <dgm:cxn modelId="{F5F16493-EBEF-4B45-B9F5-ECC3223F2CC5}" type="presParOf" srcId="{3345B9BF-ABD8-E544-AD9A-68019FAC042A}" destId="{ABC6C7FA-A577-A444-9B4B-09C77005BD0F}" srcOrd="1" destOrd="0" presId="urn:microsoft.com/office/officeart/2009/3/layout/StepUpProcess"/>
    <dgm:cxn modelId="{E03D510F-C6A1-C84C-93A0-692B75EADCB5}" type="presParOf" srcId="{3345B9BF-ABD8-E544-AD9A-68019FAC042A}" destId="{6A866F66-2355-7347-9E15-B20F3CCBA5F7}" srcOrd="2" destOrd="0" presId="urn:microsoft.com/office/officeart/2009/3/layout/StepUpProcess"/>
    <dgm:cxn modelId="{4531FCB1-A2AF-774F-B59C-A92AC9E002D5}" type="presParOf" srcId="{530926B3-F2AD-624F-8495-8D41453131E8}" destId="{FEA0EFE3-6D48-2546-AF0C-32A751FAEBF4}" srcOrd="5" destOrd="0" presId="urn:microsoft.com/office/officeart/2009/3/layout/StepUpProcess"/>
    <dgm:cxn modelId="{31589496-A3C5-5249-9DB0-0328855E62AC}" type="presParOf" srcId="{FEA0EFE3-6D48-2546-AF0C-32A751FAEBF4}" destId="{E5EDA068-26F1-F440-A42A-B3BDD9A1F129}" srcOrd="0" destOrd="0" presId="urn:microsoft.com/office/officeart/2009/3/layout/StepUpProcess"/>
    <dgm:cxn modelId="{26E38B89-5502-3941-B366-6A1B01BC76D8}" type="presParOf" srcId="{530926B3-F2AD-624F-8495-8D41453131E8}" destId="{DD84C676-F614-5647-BCDA-3CB03D10EB4E}" srcOrd="6" destOrd="0" presId="urn:microsoft.com/office/officeart/2009/3/layout/StepUpProcess"/>
    <dgm:cxn modelId="{8F1DC16D-9F7E-F948-AEC1-424E80E544E9}" type="presParOf" srcId="{DD84C676-F614-5647-BCDA-3CB03D10EB4E}" destId="{D2CC783E-CA6D-E347-A0AF-102708AA2AF5}" srcOrd="0" destOrd="0" presId="urn:microsoft.com/office/officeart/2009/3/layout/StepUpProcess"/>
    <dgm:cxn modelId="{CCE8A947-83ED-8C4F-ACE4-8ED17B8AC46C}" type="presParOf" srcId="{DD84C676-F614-5647-BCDA-3CB03D10EB4E}" destId="{4F34C1DC-06DC-014A-8C5B-168FD6D1CCB3}" srcOrd="1" destOrd="0" presId="urn:microsoft.com/office/officeart/2009/3/layout/StepUp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46413B-DBBA-D44F-902E-AA7594A946FF}">
      <dsp:nvSpPr>
        <dsp:cNvPr id="0" name=""/>
        <dsp:cNvSpPr/>
      </dsp:nvSpPr>
      <dsp:spPr>
        <a:xfrm rot="5400000">
          <a:off x="508200" y="1666902"/>
          <a:ext cx="1526944" cy="2540802"/>
        </a:xfrm>
        <a:prstGeom prst="corner">
          <a:avLst>
            <a:gd name="adj1" fmla="val 16120"/>
            <a:gd name="adj2" fmla="val 16110"/>
          </a:avLst>
        </a:prstGeom>
        <a:solidFill>
          <a:schemeClr val="accent4">
            <a:alpha val="90000"/>
            <a:hueOff val="0"/>
            <a:satOff val="0"/>
            <a:lumOff val="0"/>
            <a:alphaOff val="0"/>
          </a:schemeClr>
        </a:solidFill>
        <a:ln w="12700" cap="flat" cmpd="sng" algn="ctr">
          <a:solidFill>
            <a:schemeClr val="accent4">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4820E30-75F5-DD4A-B8C6-E6849DD16215}">
      <dsp:nvSpPr>
        <dsp:cNvPr id="0" name=""/>
        <dsp:cNvSpPr/>
      </dsp:nvSpPr>
      <dsp:spPr>
        <a:xfrm>
          <a:off x="253314" y="2426054"/>
          <a:ext cx="2293850" cy="20106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US" sz="2400" b="1" kern="1200" dirty="0">
              <a:latin typeface="+mj-lt"/>
            </a:rPr>
            <a:t>2018./2019. </a:t>
          </a:r>
          <a:r>
            <a:rPr lang="lv-LV" sz="2400" b="1" kern="1200" dirty="0">
              <a:latin typeface="+mj-lt"/>
            </a:rPr>
            <a:t>Pirmskola; </a:t>
          </a:r>
          <a:r>
            <a:rPr lang="en-US" sz="2400" b="1" kern="1200" dirty="0">
              <a:latin typeface="+mj-lt"/>
            </a:rPr>
            <a:t>1.kl.; 4.kl.</a:t>
          </a:r>
        </a:p>
      </dsp:txBody>
      <dsp:txXfrm>
        <a:off x="253314" y="2426054"/>
        <a:ext cx="2293850" cy="2010694"/>
      </dsp:txXfrm>
    </dsp:sp>
    <dsp:sp modelId="{EE98ECD5-C143-EA44-A339-359EBB527016}">
      <dsp:nvSpPr>
        <dsp:cNvPr id="0" name=""/>
        <dsp:cNvSpPr/>
      </dsp:nvSpPr>
      <dsp:spPr>
        <a:xfrm>
          <a:off x="2114363" y="1479845"/>
          <a:ext cx="432801" cy="432801"/>
        </a:xfrm>
        <a:prstGeom prst="triangle">
          <a:avLst>
            <a:gd name="adj" fmla="val 100000"/>
          </a:avLst>
        </a:prstGeom>
        <a:solidFill>
          <a:schemeClr val="accent4">
            <a:alpha val="90000"/>
            <a:hueOff val="0"/>
            <a:satOff val="0"/>
            <a:lumOff val="0"/>
            <a:alphaOff val="-6667"/>
          </a:schemeClr>
        </a:solidFill>
        <a:ln w="12700" cap="flat" cmpd="sng" algn="ctr">
          <a:solidFill>
            <a:schemeClr val="accent4">
              <a:alpha val="90000"/>
              <a:hueOff val="0"/>
              <a:satOff val="0"/>
              <a:lumOff val="0"/>
              <a:alphaOff val="-6667"/>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9C0634D-4372-6944-AE60-8D5D627A94BB}">
      <dsp:nvSpPr>
        <dsp:cNvPr id="0" name=""/>
        <dsp:cNvSpPr/>
      </dsp:nvSpPr>
      <dsp:spPr>
        <a:xfrm rot="5400000">
          <a:off x="3316321" y="972029"/>
          <a:ext cx="1526944" cy="2540802"/>
        </a:xfrm>
        <a:prstGeom prst="corner">
          <a:avLst>
            <a:gd name="adj1" fmla="val 16120"/>
            <a:gd name="adj2" fmla="val 16110"/>
          </a:avLst>
        </a:prstGeom>
        <a:solidFill>
          <a:schemeClr val="accent4">
            <a:alpha val="90000"/>
            <a:hueOff val="0"/>
            <a:satOff val="0"/>
            <a:lumOff val="0"/>
            <a:alphaOff val="-13333"/>
          </a:schemeClr>
        </a:solidFill>
        <a:ln w="12700" cap="flat" cmpd="sng" algn="ctr">
          <a:solidFill>
            <a:schemeClr val="accent4">
              <a:alpha val="90000"/>
              <a:hueOff val="0"/>
              <a:satOff val="0"/>
              <a:lumOff val="0"/>
              <a:alphaOff val="-13333"/>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04E8A91-72FD-9F47-BEAA-90853CE17A79}">
      <dsp:nvSpPr>
        <dsp:cNvPr id="0" name=""/>
        <dsp:cNvSpPr/>
      </dsp:nvSpPr>
      <dsp:spPr>
        <a:xfrm>
          <a:off x="3061435" y="1731182"/>
          <a:ext cx="2293850" cy="20106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US" sz="2400" b="1" kern="1200" dirty="0">
              <a:latin typeface="+mj-lt"/>
            </a:rPr>
            <a:t>2019./2020.</a:t>
          </a:r>
        </a:p>
        <a:p>
          <a:pPr lvl="0" algn="l" defTabSz="1066800">
            <a:lnSpc>
              <a:spcPct val="90000"/>
            </a:lnSpc>
            <a:spcBef>
              <a:spcPct val="0"/>
            </a:spcBef>
            <a:spcAft>
              <a:spcPct val="35000"/>
            </a:spcAft>
          </a:pPr>
          <a:r>
            <a:rPr lang="en-US" sz="2400" b="1" kern="1200" dirty="0">
              <a:latin typeface="+mj-lt"/>
            </a:rPr>
            <a:t>2.kl.; 5.kl.</a:t>
          </a:r>
        </a:p>
        <a:p>
          <a:pPr lvl="0" algn="l" defTabSz="1066800">
            <a:lnSpc>
              <a:spcPct val="90000"/>
            </a:lnSpc>
            <a:spcBef>
              <a:spcPct val="0"/>
            </a:spcBef>
            <a:spcAft>
              <a:spcPct val="35000"/>
            </a:spcAft>
          </a:pPr>
          <a:r>
            <a:rPr lang="en-US" sz="2400" b="1" kern="1200" dirty="0">
              <a:latin typeface="+mj-lt"/>
            </a:rPr>
            <a:t>7.kl.; 10.kl.</a:t>
          </a:r>
        </a:p>
      </dsp:txBody>
      <dsp:txXfrm>
        <a:off x="3061435" y="1731182"/>
        <a:ext cx="2293850" cy="2010694"/>
      </dsp:txXfrm>
    </dsp:sp>
    <dsp:sp modelId="{0314BE2F-3D65-D543-9303-5BDB99412FEF}">
      <dsp:nvSpPr>
        <dsp:cNvPr id="0" name=""/>
        <dsp:cNvSpPr/>
      </dsp:nvSpPr>
      <dsp:spPr>
        <a:xfrm>
          <a:off x="4922484" y="784973"/>
          <a:ext cx="432801" cy="432801"/>
        </a:xfrm>
        <a:prstGeom prst="triangle">
          <a:avLst>
            <a:gd name="adj" fmla="val 100000"/>
          </a:avLst>
        </a:prstGeom>
        <a:solidFill>
          <a:schemeClr val="accent4">
            <a:alpha val="90000"/>
            <a:hueOff val="0"/>
            <a:satOff val="0"/>
            <a:lumOff val="0"/>
            <a:alphaOff val="-20000"/>
          </a:schemeClr>
        </a:solidFill>
        <a:ln w="12700" cap="flat" cmpd="sng" algn="ctr">
          <a:solidFill>
            <a:schemeClr val="accent4">
              <a:alpha val="90000"/>
              <a:hueOff val="0"/>
              <a:satOff val="0"/>
              <a:lumOff val="0"/>
              <a:alphaOff val="-2000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731F0FB-1745-584B-8220-333E3EAC7A53}">
      <dsp:nvSpPr>
        <dsp:cNvPr id="0" name=""/>
        <dsp:cNvSpPr/>
      </dsp:nvSpPr>
      <dsp:spPr>
        <a:xfrm rot="5400000">
          <a:off x="6124442" y="277157"/>
          <a:ext cx="1526944" cy="2540802"/>
        </a:xfrm>
        <a:prstGeom prst="corner">
          <a:avLst>
            <a:gd name="adj1" fmla="val 16120"/>
            <a:gd name="adj2" fmla="val 16110"/>
          </a:avLst>
        </a:prstGeom>
        <a:solidFill>
          <a:schemeClr val="accent4">
            <a:alpha val="90000"/>
            <a:hueOff val="0"/>
            <a:satOff val="0"/>
            <a:lumOff val="0"/>
            <a:alphaOff val="-26667"/>
          </a:schemeClr>
        </a:solidFill>
        <a:ln w="12700" cap="flat" cmpd="sng" algn="ctr">
          <a:solidFill>
            <a:schemeClr val="accent4">
              <a:alpha val="90000"/>
              <a:hueOff val="0"/>
              <a:satOff val="0"/>
              <a:lumOff val="0"/>
              <a:alphaOff val="-26667"/>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BC6C7FA-A577-A444-9B4B-09C77005BD0F}">
      <dsp:nvSpPr>
        <dsp:cNvPr id="0" name=""/>
        <dsp:cNvSpPr/>
      </dsp:nvSpPr>
      <dsp:spPr>
        <a:xfrm>
          <a:off x="5869557" y="1036310"/>
          <a:ext cx="2293850" cy="20106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US" sz="2400" b="1" kern="1200" dirty="0">
              <a:latin typeface="+mj-lt"/>
            </a:rPr>
            <a:t>2020./2021.</a:t>
          </a:r>
        </a:p>
        <a:p>
          <a:pPr lvl="0" algn="l" defTabSz="1066800">
            <a:lnSpc>
              <a:spcPct val="90000"/>
            </a:lnSpc>
            <a:spcBef>
              <a:spcPct val="0"/>
            </a:spcBef>
            <a:spcAft>
              <a:spcPct val="35000"/>
            </a:spcAft>
          </a:pPr>
          <a:r>
            <a:rPr lang="en-US" sz="2400" b="1" kern="1200" dirty="0">
              <a:latin typeface="+mj-lt"/>
            </a:rPr>
            <a:t>3.kl.; 6.kl.</a:t>
          </a:r>
        </a:p>
        <a:p>
          <a:pPr lvl="0" algn="l" defTabSz="1066800">
            <a:lnSpc>
              <a:spcPct val="90000"/>
            </a:lnSpc>
            <a:spcBef>
              <a:spcPct val="0"/>
            </a:spcBef>
            <a:spcAft>
              <a:spcPct val="35000"/>
            </a:spcAft>
          </a:pPr>
          <a:r>
            <a:rPr lang="en-US" sz="2400" b="1" kern="1200" dirty="0">
              <a:latin typeface="+mj-lt"/>
            </a:rPr>
            <a:t>8.kl.; 11.kl.</a:t>
          </a:r>
        </a:p>
      </dsp:txBody>
      <dsp:txXfrm>
        <a:off x="5869557" y="1036310"/>
        <a:ext cx="2293850" cy="2010694"/>
      </dsp:txXfrm>
    </dsp:sp>
    <dsp:sp modelId="{6A866F66-2355-7347-9E15-B20F3CCBA5F7}">
      <dsp:nvSpPr>
        <dsp:cNvPr id="0" name=""/>
        <dsp:cNvSpPr/>
      </dsp:nvSpPr>
      <dsp:spPr>
        <a:xfrm>
          <a:off x="7730605" y="90100"/>
          <a:ext cx="432801" cy="432801"/>
        </a:xfrm>
        <a:prstGeom prst="triangle">
          <a:avLst>
            <a:gd name="adj" fmla="val 100000"/>
          </a:avLst>
        </a:prstGeom>
        <a:solidFill>
          <a:schemeClr val="accent4">
            <a:alpha val="90000"/>
            <a:hueOff val="0"/>
            <a:satOff val="0"/>
            <a:lumOff val="0"/>
            <a:alphaOff val="-33333"/>
          </a:schemeClr>
        </a:solidFill>
        <a:ln w="12700" cap="flat" cmpd="sng" algn="ctr">
          <a:solidFill>
            <a:schemeClr val="accent4">
              <a:alpha val="90000"/>
              <a:hueOff val="0"/>
              <a:satOff val="0"/>
              <a:lumOff val="0"/>
              <a:alphaOff val="-33333"/>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2CC783E-CA6D-E347-A0AF-102708AA2AF5}">
      <dsp:nvSpPr>
        <dsp:cNvPr id="0" name=""/>
        <dsp:cNvSpPr/>
      </dsp:nvSpPr>
      <dsp:spPr>
        <a:xfrm rot="5400000">
          <a:off x="8932563" y="-417714"/>
          <a:ext cx="1526944" cy="2540802"/>
        </a:xfrm>
        <a:prstGeom prst="corner">
          <a:avLst>
            <a:gd name="adj1" fmla="val 16120"/>
            <a:gd name="adj2" fmla="val 16110"/>
          </a:avLst>
        </a:prstGeom>
        <a:solidFill>
          <a:schemeClr val="accent4">
            <a:alpha val="90000"/>
            <a:hueOff val="0"/>
            <a:satOff val="0"/>
            <a:lumOff val="0"/>
            <a:alphaOff val="-40000"/>
          </a:schemeClr>
        </a:solidFill>
        <a:ln w="12700" cap="flat" cmpd="sng" algn="ctr">
          <a:solidFill>
            <a:schemeClr val="accent4">
              <a:alpha val="90000"/>
              <a:hueOff val="0"/>
              <a:satOff val="0"/>
              <a:lumOff val="0"/>
              <a:alphaOff val="-4000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F34C1DC-06DC-014A-8C5B-168FD6D1CCB3}">
      <dsp:nvSpPr>
        <dsp:cNvPr id="0" name=""/>
        <dsp:cNvSpPr/>
      </dsp:nvSpPr>
      <dsp:spPr>
        <a:xfrm>
          <a:off x="8677678" y="341437"/>
          <a:ext cx="2293850" cy="20106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US" sz="2400" b="1" kern="1200" dirty="0" smtClean="0">
              <a:solidFill>
                <a:srgbClr val="68478D"/>
              </a:solidFill>
              <a:latin typeface="+mj-lt"/>
            </a:rPr>
            <a:t>2021./2022.</a:t>
          </a:r>
        </a:p>
        <a:p>
          <a:pPr lvl="0" algn="l" defTabSz="1066800">
            <a:lnSpc>
              <a:spcPct val="90000"/>
            </a:lnSpc>
            <a:spcBef>
              <a:spcPct val="0"/>
            </a:spcBef>
            <a:spcAft>
              <a:spcPct val="35000"/>
            </a:spcAft>
          </a:pPr>
          <a:r>
            <a:rPr lang="en-US" sz="2400" b="1" kern="1200" dirty="0" smtClean="0">
              <a:solidFill>
                <a:srgbClr val="68478D"/>
              </a:solidFill>
              <a:latin typeface="+mj-lt"/>
            </a:rPr>
            <a:t>9.kl.; 12.kl.</a:t>
          </a:r>
          <a:endParaRPr lang="en-US" sz="2400" b="1" kern="1200" dirty="0">
            <a:solidFill>
              <a:srgbClr val="68478D"/>
            </a:solidFill>
            <a:latin typeface="+mj-lt"/>
          </a:endParaRPr>
        </a:p>
      </dsp:txBody>
      <dsp:txXfrm>
        <a:off x="8677678" y="341437"/>
        <a:ext cx="2293850" cy="2010694"/>
      </dsp:txXfrm>
    </dsp:sp>
  </dsp:spTree>
</dsp:drawing>
</file>

<file path=ppt/diagrams/layout1.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cdr:x>
      <cdr:y>0</cdr:y>
    </cdr:from>
    <cdr:to>
      <cdr:x>0.70013</cdr:x>
      <cdr:y>0.09048</cdr:y>
    </cdr:to>
    <cdr:sp macro="" textlink="">
      <cdr:nvSpPr>
        <cdr:cNvPr id="2" name="TextBox 1"/>
        <cdr:cNvSpPr txBox="1"/>
      </cdr:nvSpPr>
      <cdr:spPr>
        <a:xfrm xmlns:a="http://schemas.openxmlformats.org/drawingml/2006/main">
          <a:off x="0" y="0"/>
          <a:ext cx="3876675" cy="36195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GB" sz="900" dirty="0">
              <a:solidFill>
                <a:sysClr val="windowText" lastClr="000000"/>
              </a:solidFill>
            </a:rPr>
            <a:t>Mean task input in percentiles of 1960 task</a:t>
          </a:r>
          <a:r>
            <a:rPr lang="en-GB" sz="900" baseline="0" dirty="0">
              <a:solidFill>
                <a:sysClr val="windowText" lastClr="000000"/>
              </a:solidFill>
            </a:rPr>
            <a:t> distribution</a:t>
          </a:r>
          <a:endParaRPr lang="en-GB" sz="900" dirty="0">
            <a:solidFill>
              <a:sysClr val="windowText" lastClr="000000"/>
            </a:solidFill>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1D0B63-2DF0-674B-B486-729D3F35A76B}" type="datetimeFigureOut">
              <a:rPr lang="en-US" smtClean="0"/>
              <a:t>5/10/2017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B055B8-314A-D845-8C1B-69CEFFBE5655}" type="slidenum">
              <a:rPr lang="en-US" smtClean="0"/>
              <a:t>‹#›</a:t>
            </a:fld>
            <a:endParaRPr lang="en-US"/>
          </a:p>
        </p:txBody>
      </p:sp>
    </p:spTree>
    <p:extLst>
      <p:ext uri="{BB962C8B-B14F-4D97-AF65-F5344CB8AC3E}">
        <p14:creationId xmlns:p14="http://schemas.microsoft.com/office/powerpoint/2010/main" val="19050382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B055B8-314A-D845-8C1B-69CEFFBE5655}" type="slidenum">
              <a:rPr lang="en-US" smtClean="0"/>
              <a:t>0</a:t>
            </a:fld>
            <a:endParaRPr lang="en-US"/>
          </a:p>
        </p:txBody>
      </p:sp>
    </p:spTree>
    <p:extLst>
      <p:ext uri="{BB962C8B-B14F-4D97-AF65-F5344CB8AC3E}">
        <p14:creationId xmlns:p14="http://schemas.microsoft.com/office/powerpoint/2010/main" val="39349788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8213" rtl="0" eaLnBrk="1" fontAlgn="base" latinLnBrk="0" hangingPunct="1">
              <a:lnSpc>
                <a:spcPct val="100000"/>
              </a:lnSpc>
              <a:spcBef>
                <a:spcPct val="0"/>
              </a:spcBef>
              <a:spcAft>
                <a:spcPct val="0"/>
              </a:spcAft>
              <a:buClrTx/>
              <a:buSzTx/>
              <a:buFontTx/>
              <a:buNone/>
              <a:tabLst/>
              <a:defRPr/>
            </a:pPr>
            <a:fld id="{4AB055B8-314A-D845-8C1B-69CEFFBE5655}" type="slidenum">
              <a:rPr kumimoji="0" lang="en-US" sz="1200" b="0" i="0" u="none" strike="noStrike" kern="1200" cap="none" spc="0" normalizeH="0" baseline="0" noProof="0" smtClean="0">
                <a:ln>
                  <a:noFill/>
                </a:ln>
                <a:solidFill>
                  <a:prstClr val="black"/>
                </a:solidFill>
                <a:effectLst/>
                <a:uLnTx/>
                <a:uFillTx/>
                <a:latin typeface="Calibri" pitchFamily="34" charset="0"/>
                <a:ea typeface="MS PGothic" pitchFamily="34" charset="-128"/>
                <a:cs typeface="+mn-cs"/>
              </a:rPr>
              <a:pPr marL="0" marR="0" lvl="0" indent="0" algn="r" defTabSz="938213" rtl="0" eaLnBrk="1" fontAlgn="base" latinLnBrk="0" hangingPunct="1">
                <a:lnSpc>
                  <a:spcPct val="100000"/>
                </a:lnSpc>
                <a:spcBef>
                  <a:spcPct val="0"/>
                </a:spcBef>
                <a:spcAft>
                  <a:spcPct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itchFamily="34" charset="0"/>
              <a:ea typeface="MS PGothic" pitchFamily="34" charset="-128"/>
              <a:cs typeface="+mn-cs"/>
            </a:endParaRPr>
          </a:p>
        </p:txBody>
      </p:sp>
    </p:spTree>
    <p:extLst>
      <p:ext uri="{BB962C8B-B14F-4D97-AF65-F5344CB8AC3E}">
        <p14:creationId xmlns:p14="http://schemas.microsoft.com/office/powerpoint/2010/main" val="20624850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B055B8-314A-D845-8C1B-69CEFFBE5655}" type="slidenum">
              <a:rPr lang="en-US" smtClean="0"/>
              <a:t>11</a:t>
            </a:fld>
            <a:endParaRPr lang="en-US"/>
          </a:p>
        </p:txBody>
      </p:sp>
    </p:spTree>
    <p:extLst>
      <p:ext uri="{BB962C8B-B14F-4D97-AF65-F5344CB8AC3E}">
        <p14:creationId xmlns:p14="http://schemas.microsoft.com/office/powerpoint/2010/main" val="31567743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B055B8-314A-D845-8C1B-69CEFFBE5655}" type="slidenum">
              <a:rPr lang="en-US" smtClean="0"/>
              <a:t>12</a:t>
            </a:fld>
            <a:endParaRPr lang="en-US"/>
          </a:p>
        </p:txBody>
      </p:sp>
    </p:spTree>
    <p:extLst>
      <p:ext uri="{BB962C8B-B14F-4D97-AF65-F5344CB8AC3E}">
        <p14:creationId xmlns:p14="http://schemas.microsoft.com/office/powerpoint/2010/main" val="16544116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AB055B8-314A-D845-8C1B-69CEFFBE565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125372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B055B8-314A-D845-8C1B-69CEFFBE5655}" type="slidenum">
              <a:rPr lang="en-US" smtClean="0"/>
              <a:t>14</a:t>
            </a:fld>
            <a:endParaRPr lang="en-US"/>
          </a:p>
        </p:txBody>
      </p:sp>
    </p:spTree>
    <p:extLst>
      <p:ext uri="{BB962C8B-B14F-4D97-AF65-F5344CB8AC3E}">
        <p14:creationId xmlns:p14="http://schemas.microsoft.com/office/powerpoint/2010/main" val="35874626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Calibri" charset="0"/>
            </a:endParaRPr>
          </a:p>
        </p:txBody>
      </p:sp>
      <p:sp>
        <p:nvSpPr>
          <p:cNvPr id="4" name="Slide Number Placeholder 3"/>
          <p:cNvSpPr>
            <a:spLocks noGrp="1"/>
          </p:cNvSpPr>
          <p:nvPr>
            <p:ph type="sldNum" sz="quarter" idx="10"/>
          </p:nvPr>
        </p:nvSpPr>
        <p:spPr/>
        <p:txBody>
          <a:bodyPr/>
          <a:lstStyle/>
          <a:p>
            <a:fld id="{4AB055B8-314A-D845-8C1B-69CEFFBE5655}" type="slidenum">
              <a:rPr lang="en-US" smtClean="0"/>
              <a:t>15</a:t>
            </a:fld>
            <a:endParaRPr lang="en-US"/>
          </a:p>
        </p:txBody>
      </p:sp>
    </p:spTree>
    <p:extLst>
      <p:ext uri="{BB962C8B-B14F-4D97-AF65-F5344CB8AC3E}">
        <p14:creationId xmlns:p14="http://schemas.microsoft.com/office/powerpoint/2010/main" val="2873241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B055B8-314A-D845-8C1B-69CEFFBE5655}" type="slidenum">
              <a:rPr lang="en-US" smtClean="0"/>
              <a:t>16</a:t>
            </a:fld>
            <a:endParaRPr lang="en-US"/>
          </a:p>
        </p:txBody>
      </p:sp>
    </p:spTree>
    <p:extLst>
      <p:ext uri="{BB962C8B-B14F-4D97-AF65-F5344CB8AC3E}">
        <p14:creationId xmlns:p14="http://schemas.microsoft.com/office/powerpoint/2010/main" val="35667642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B055B8-314A-D845-8C1B-69CEFFBE5655}" type="slidenum">
              <a:rPr lang="en-US" smtClean="0"/>
              <a:t>17</a:t>
            </a:fld>
            <a:endParaRPr lang="en-US"/>
          </a:p>
        </p:txBody>
      </p:sp>
    </p:spTree>
    <p:extLst>
      <p:ext uri="{BB962C8B-B14F-4D97-AF65-F5344CB8AC3E}">
        <p14:creationId xmlns:p14="http://schemas.microsoft.com/office/powerpoint/2010/main" val="35667642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B055B8-314A-D845-8C1B-69CEFFBE5655}" type="slidenum">
              <a:rPr lang="en-US" smtClean="0"/>
              <a:t>18</a:t>
            </a:fld>
            <a:endParaRPr lang="en-US"/>
          </a:p>
        </p:txBody>
      </p:sp>
    </p:spTree>
    <p:extLst>
      <p:ext uri="{BB962C8B-B14F-4D97-AF65-F5344CB8AC3E}">
        <p14:creationId xmlns:p14="http://schemas.microsoft.com/office/powerpoint/2010/main" val="35667642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B055B8-314A-D845-8C1B-69CEFFBE5655}" type="slidenum">
              <a:rPr lang="en-US" smtClean="0"/>
              <a:t>1</a:t>
            </a:fld>
            <a:endParaRPr lang="en-US"/>
          </a:p>
        </p:txBody>
      </p:sp>
    </p:spTree>
    <p:extLst>
      <p:ext uri="{BB962C8B-B14F-4D97-AF65-F5344CB8AC3E}">
        <p14:creationId xmlns:p14="http://schemas.microsoft.com/office/powerpoint/2010/main" val="2701468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D477270-7BE6-436B-8BEF-C408A5A9A90C}" type="slidenum">
              <a:rPr lang="lv-LV" altLang="lv-LV" smtClean="0"/>
              <a:pPr>
                <a:defRPr/>
              </a:pPr>
              <a:t>3</a:t>
            </a:fld>
            <a:endParaRPr lang="lv-LV" altLang="lv-LV" dirty="0"/>
          </a:p>
        </p:txBody>
      </p:sp>
    </p:spTree>
    <p:extLst>
      <p:ext uri="{BB962C8B-B14F-4D97-AF65-F5344CB8AC3E}">
        <p14:creationId xmlns:p14="http://schemas.microsoft.com/office/powerpoint/2010/main" val="39635373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B055B8-314A-D845-8C1B-69CEFFBE5655}" type="slidenum">
              <a:rPr lang="en-US" smtClean="0"/>
              <a:t>4</a:t>
            </a:fld>
            <a:endParaRPr lang="en-US"/>
          </a:p>
        </p:txBody>
      </p:sp>
    </p:spTree>
    <p:extLst>
      <p:ext uri="{BB962C8B-B14F-4D97-AF65-F5344CB8AC3E}">
        <p14:creationId xmlns:p14="http://schemas.microsoft.com/office/powerpoint/2010/main" val="11150688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B055B8-314A-D845-8C1B-69CEFFBE5655}" type="slidenum">
              <a:rPr lang="en-US" smtClean="0"/>
              <a:t>5</a:t>
            </a:fld>
            <a:endParaRPr lang="en-US"/>
          </a:p>
        </p:txBody>
      </p:sp>
    </p:spTree>
    <p:extLst>
      <p:ext uri="{BB962C8B-B14F-4D97-AF65-F5344CB8AC3E}">
        <p14:creationId xmlns:p14="http://schemas.microsoft.com/office/powerpoint/2010/main" val="35667642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B055B8-314A-D845-8C1B-69CEFFBE5655}" type="slidenum">
              <a:rPr lang="en-US" smtClean="0"/>
              <a:t>6</a:t>
            </a:fld>
            <a:endParaRPr lang="en-US"/>
          </a:p>
        </p:txBody>
      </p:sp>
    </p:spTree>
    <p:extLst>
      <p:ext uri="{BB962C8B-B14F-4D97-AF65-F5344CB8AC3E}">
        <p14:creationId xmlns:p14="http://schemas.microsoft.com/office/powerpoint/2010/main" val="35667642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B055B8-314A-D845-8C1B-69CEFFBE5655}" type="slidenum">
              <a:rPr lang="en-US" smtClean="0"/>
              <a:t>7</a:t>
            </a:fld>
            <a:endParaRPr lang="en-US"/>
          </a:p>
        </p:txBody>
      </p:sp>
    </p:spTree>
    <p:extLst>
      <p:ext uri="{BB962C8B-B14F-4D97-AF65-F5344CB8AC3E}">
        <p14:creationId xmlns:p14="http://schemas.microsoft.com/office/powerpoint/2010/main" val="35667642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B055B8-314A-D845-8C1B-69CEFFBE5655}" type="slidenum">
              <a:rPr lang="en-US" smtClean="0"/>
              <a:t>8</a:t>
            </a:fld>
            <a:endParaRPr lang="en-US"/>
          </a:p>
        </p:txBody>
      </p:sp>
    </p:spTree>
    <p:extLst>
      <p:ext uri="{BB962C8B-B14F-4D97-AF65-F5344CB8AC3E}">
        <p14:creationId xmlns:p14="http://schemas.microsoft.com/office/powerpoint/2010/main" val="35667642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B055B8-314A-D845-8C1B-69CEFFBE5655}" type="slidenum">
              <a:rPr lang="en-US" smtClean="0"/>
              <a:t>9</a:t>
            </a:fld>
            <a:endParaRPr lang="en-US"/>
          </a:p>
        </p:txBody>
      </p:sp>
    </p:spTree>
    <p:extLst>
      <p:ext uri="{BB962C8B-B14F-4D97-AF65-F5344CB8AC3E}">
        <p14:creationId xmlns:p14="http://schemas.microsoft.com/office/powerpoint/2010/main" val="356676420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lapa">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84225" y="3133170"/>
            <a:ext cx="9883775" cy="1655762"/>
          </a:xfrm>
        </p:spPr>
        <p:txBody>
          <a:bodyPr>
            <a:normAutofit/>
          </a:bodyPr>
          <a:lstStyle>
            <a:lvl1pPr marL="0" indent="0" algn="l">
              <a:buNone/>
              <a:defRPr sz="1800" b="0" i="0">
                <a:latin typeface="Cambria" charset="0"/>
                <a:ea typeface="Cambria" charset="0"/>
                <a:cs typeface="Cambria"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14" name="Title Placeholder 1"/>
          <p:cNvSpPr>
            <a:spLocks noGrp="1"/>
          </p:cNvSpPr>
          <p:nvPr>
            <p:ph type="title"/>
          </p:nvPr>
        </p:nvSpPr>
        <p:spPr>
          <a:xfrm>
            <a:off x="784226" y="981202"/>
            <a:ext cx="7752871" cy="1956207"/>
          </a:xfrm>
          <a:prstGeom prst="rect">
            <a:avLst/>
          </a:prstGeom>
        </p:spPr>
        <p:txBody>
          <a:bodyPr vert="horz" lIns="91440" tIns="0" rIns="91440" bIns="0" rtlCol="0" anchor="t" anchorCtr="0">
            <a:noAutofit/>
          </a:bodyPr>
          <a:lstStyle>
            <a:lvl1pPr marL="0" marR="0" indent="0" algn="l" defTabSz="914400" rtl="0" eaLnBrk="1" fontAlgn="auto" latinLnBrk="0" hangingPunct="1">
              <a:lnSpc>
                <a:spcPct val="100000"/>
              </a:lnSpc>
              <a:spcBef>
                <a:spcPct val="0"/>
              </a:spcBef>
              <a:spcAft>
                <a:spcPts val="0"/>
              </a:spcAft>
              <a:buClrTx/>
              <a:buSzTx/>
              <a:buFontTx/>
              <a:buNone/>
              <a:tabLst/>
              <a:defRPr sz="6500" b="1" i="0">
                <a:latin typeface="Cambria" charset="0"/>
                <a:ea typeface="Cambria" charset="0"/>
                <a:cs typeface="Cambria" charset="0"/>
              </a:defRPr>
            </a:lvl1pPr>
          </a:lstStyle>
          <a:p>
            <a:r>
              <a:rPr lang="en-US" smtClean="0"/>
              <a:t>Click to edit Master title style</a:t>
            </a:r>
            <a:endParaRPr lang="en-US"/>
          </a:p>
        </p:txBody>
      </p:sp>
      <p:pic>
        <p:nvPicPr>
          <p:cNvPr id="18" name="Picture 1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696346" y="4984694"/>
            <a:ext cx="6799308" cy="1440603"/>
          </a:xfrm>
          <a:prstGeom prst="rect">
            <a:avLst/>
          </a:prstGeom>
        </p:spPr>
      </p:pic>
    </p:spTree>
    <p:extLst>
      <p:ext uri="{BB962C8B-B14F-4D97-AF65-F5344CB8AC3E}">
        <p14:creationId xmlns:p14="http://schemas.microsoft.com/office/powerpoint/2010/main" val="11121104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Noslēgums kontakti">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54113" y="1854158"/>
            <a:ext cx="9883775" cy="1655762"/>
          </a:xfrm>
        </p:spPr>
        <p:txBody>
          <a:bodyPr anchor="ctr" anchorCtr="0">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pic>
        <p:nvPicPr>
          <p:cNvPr id="18" name="Picture 1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696346" y="4984694"/>
            <a:ext cx="6799308" cy="1440603"/>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Date Placeholder 2"/>
          <p:cNvSpPr>
            <a:spLocks noGrp="1"/>
          </p:cNvSpPr>
          <p:nvPr>
            <p:ph type="dt" sz="half" idx="10"/>
          </p:nvPr>
        </p:nvSpPr>
        <p:spPr/>
        <p:txBody>
          <a:bodyPr/>
          <a:lstStyle/>
          <a:p>
            <a:fld id="{ED5E033F-4A2F-7149-B84E-AFD91CB683E5}" type="datetimeFigureOut">
              <a:rPr lang="en-US" smtClean="0"/>
              <a:t>5/10/2017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711213-C8D0-2247-AFA8-C0A0F51A2516}" type="slidenum">
              <a:rPr lang="en-US" smtClean="0"/>
              <a:t>‹#›</a:t>
            </a:fld>
            <a:endParaRPr lang="en-US"/>
          </a:p>
        </p:txBody>
      </p:sp>
    </p:spTree>
    <p:extLst>
      <p:ext uri="{BB962C8B-B14F-4D97-AF65-F5344CB8AC3E}">
        <p14:creationId xmlns:p14="http://schemas.microsoft.com/office/powerpoint/2010/main" val="13843392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Content Placeholder 2"/>
          <p:cNvSpPr>
            <a:spLocks noGrp="1"/>
          </p:cNvSpPr>
          <p:nvPr>
            <p:ph idx="1"/>
          </p:nvPr>
        </p:nvSpPr>
        <p:spPr/>
        <p:txBody>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ED5E033F-4A2F-7149-B84E-AFD91CB683E5}" type="datetimeFigureOut">
              <a:rPr lang="en-US" smtClean="0"/>
              <a:t>5/10/2017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711213-C8D0-2247-AFA8-C0A0F51A2516}" type="slidenum">
              <a:rPr lang="en-US" smtClean="0"/>
              <a:t>‹#›</a:t>
            </a:fld>
            <a:endParaRPr lang="en-US"/>
          </a:p>
        </p:txBody>
      </p:sp>
    </p:spTree>
    <p:extLst>
      <p:ext uri="{BB962C8B-B14F-4D97-AF65-F5344CB8AC3E}">
        <p14:creationId xmlns:p14="http://schemas.microsoft.com/office/powerpoint/2010/main" val="24077090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5818" y="0"/>
            <a:ext cx="2347383"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3454400" y="381000"/>
            <a:ext cx="8128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3454400" y="1752601"/>
            <a:ext cx="8128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smtClean="0"/>
              <a:t>Click to edit Master text styles</a:t>
            </a:r>
          </a:p>
        </p:txBody>
      </p:sp>
      <p:sp>
        <p:nvSpPr>
          <p:cNvPr id="24" name="Text Placeholder 15"/>
          <p:cNvSpPr>
            <a:spLocks noGrp="1"/>
          </p:cNvSpPr>
          <p:nvPr>
            <p:ph type="body" sz="quarter" idx="10"/>
          </p:nvPr>
        </p:nvSpPr>
        <p:spPr>
          <a:xfrm>
            <a:off x="3454400" y="6324600"/>
            <a:ext cx="26416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25" name="Text Placeholder 19"/>
          <p:cNvSpPr>
            <a:spLocks noGrp="1"/>
          </p:cNvSpPr>
          <p:nvPr>
            <p:ph type="body" sz="quarter" idx="12"/>
          </p:nvPr>
        </p:nvSpPr>
        <p:spPr>
          <a:xfrm>
            <a:off x="6502400" y="6324600"/>
            <a:ext cx="48768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7" name="Slide Number Placeholder 22"/>
          <p:cNvSpPr>
            <a:spLocks noGrp="1"/>
          </p:cNvSpPr>
          <p:nvPr>
            <p:ph type="sldNum" sz="quarter" idx="13"/>
          </p:nvPr>
        </p:nvSpPr>
        <p:spPr>
          <a:xfrm>
            <a:off x="11379200" y="6324600"/>
            <a:ext cx="406400" cy="304800"/>
          </a:xfrm>
          <a:prstGeom prst="rect">
            <a:avLst/>
          </a:prstGeom>
        </p:spPr>
        <p:txBody>
          <a:bodyPr/>
          <a:lstStyle>
            <a:lvl1pPr>
              <a:defRPr sz="1000">
                <a:latin typeface="Verdana" pitchFamily="34" charset="0"/>
              </a:defRPr>
            </a:lvl1pPr>
          </a:lstStyle>
          <a:p>
            <a:pPr>
              <a:defRPr/>
            </a:pPr>
            <a:fld id="{3175F3B2-1AC2-40E8-AFC4-6F1ECD60BAAA}" type="slidenum">
              <a:rPr lang="en-US" altLang="lv-LV"/>
              <a:pPr>
                <a:defRPr/>
              </a:pPr>
              <a:t>‹#›</a:t>
            </a:fld>
            <a:endParaRPr lang="en-US" altLang="lv-LV" dirty="0"/>
          </a:p>
        </p:txBody>
      </p:sp>
    </p:spTree>
    <p:extLst>
      <p:ext uri="{BB962C8B-B14F-4D97-AF65-F5344CB8AC3E}">
        <p14:creationId xmlns:p14="http://schemas.microsoft.com/office/powerpoint/2010/main" val="19802931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ksts standarta">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3F2EFCF-A409-6E48-8252-3C57073D3449}" type="datetime3">
              <a:rPr lang="en-US" smtClean="0"/>
              <a:t>10 May 2017</a:t>
            </a:fld>
            <a:endParaRPr lang="en-US"/>
          </a:p>
        </p:txBody>
      </p:sp>
      <p:sp>
        <p:nvSpPr>
          <p:cNvPr id="5" name="Footer Placeholder 4"/>
          <p:cNvSpPr>
            <a:spLocks noGrp="1"/>
          </p:cNvSpPr>
          <p:nvPr>
            <p:ph type="ftr" sz="quarter" idx="11"/>
          </p:nvPr>
        </p:nvSpPr>
        <p:spPr/>
        <p:txBody>
          <a:bodyPr/>
          <a:lstStyle/>
          <a:p>
            <a:r>
              <a:rPr lang="en-US" smtClean="0"/>
              <a:t>Prezentācijas / pasākuma nosaukums</a:t>
            </a:r>
            <a:endParaRPr lang="en-US"/>
          </a:p>
        </p:txBody>
      </p:sp>
      <p:sp>
        <p:nvSpPr>
          <p:cNvPr id="6" name="Slide Number Placeholder 5"/>
          <p:cNvSpPr>
            <a:spLocks noGrp="1"/>
          </p:cNvSpPr>
          <p:nvPr>
            <p:ph type="sldNum" sz="quarter" idx="12"/>
          </p:nvPr>
        </p:nvSpPr>
        <p:spPr>
          <a:xfrm>
            <a:off x="72829" y="6366664"/>
            <a:ext cx="592154" cy="246221"/>
          </a:xfrm>
          <a:prstGeom prst="rect">
            <a:avLst/>
          </a:prstGeom>
        </p:spPr>
        <p:txBody>
          <a:bodyPr rIns="72000" anchor="ctr" anchorCtr="0"/>
          <a:lstStyle>
            <a:lvl1pPr algn="r">
              <a:defRPr sz="1000"/>
            </a:lvl1pPr>
          </a:lstStyle>
          <a:p>
            <a:fld id="{01F4BF3D-9AEC-7544-81C5-7246F927C57C}" type="slidenum">
              <a:rPr lang="en-US" smtClean="0"/>
              <a:pPr/>
              <a:t>‹#›</a:t>
            </a:fld>
            <a:endParaRPr lang="en-US"/>
          </a:p>
        </p:txBody>
      </p:sp>
      <p:sp>
        <p:nvSpPr>
          <p:cNvPr id="7" name="Text Placeholder 6"/>
          <p:cNvSpPr>
            <a:spLocks noGrp="1"/>
          </p:cNvSpPr>
          <p:nvPr>
            <p:ph type="body" sz="quarter" idx="14"/>
          </p:nvPr>
        </p:nvSpPr>
        <p:spPr>
          <a:xfrm>
            <a:off x="838200" y="2055376"/>
            <a:ext cx="9829800" cy="3681875"/>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1"/>
          <p:cNvSpPr>
            <a:spLocks noGrp="1"/>
          </p:cNvSpPr>
          <p:nvPr>
            <p:ph type="ctrTitle"/>
          </p:nvPr>
        </p:nvSpPr>
        <p:spPr>
          <a:xfrm>
            <a:off x="838200" y="1072881"/>
            <a:ext cx="9829800" cy="1273809"/>
          </a:xfrm>
        </p:spPr>
        <p:txBody>
          <a:bodyPr anchor="t" anchorCtr="0">
            <a:normAutofit/>
          </a:bodyPr>
          <a:lstStyle>
            <a:lvl1pPr algn="l">
              <a:defRPr sz="3600" b="0" i="0">
                <a:latin typeface="Cambria" charset="0"/>
                <a:ea typeface="Cambria" charset="0"/>
                <a:cs typeface="Cambria" charset="0"/>
              </a:defRPr>
            </a:lvl1p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ksts 2 slejas">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072881"/>
            <a:ext cx="9829800" cy="1273809"/>
          </a:xfrm>
        </p:spPr>
        <p:txBody>
          <a:bodyPr anchor="t" anchorCtr="0">
            <a:normAutofit/>
          </a:bodyPr>
          <a:lstStyle>
            <a:lvl1pPr algn="l">
              <a:defRPr sz="3600" b="0" i="0">
                <a:latin typeface="Cambria" charset="0"/>
                <a:ea typeface="Cambria" charset="0"/>
                <a:cs typeface="Cambria" charset="0"/>
              </a:defRPr>
            </a:lvl1pPr>
          </a:lstStyle>
          <a:p>
            <a:r>
              <a:rPr lang="en-US" smtClean="0"/>
              <a:t>Click to edit Master title style</a:t>
            </a:r>
            <a:endParaRPr lang="en-US"/>
          </a:p>
        </p:txBody>
      </p:sp>
      <p:sp>
        <p:nvSpPr>
          <p:cNvPr id="4" name="Date Placeholder 3"/>
          <p:cNvSpPr>
            <a:spLocks noGrp="1"/>
          </p:cNvSpPr>
          <p:nvPr>
            <p:ph type="dt" sz="half" idx="10"/>
          </p:nvPr>
        </p:nvSpPr>
        <p:spPr/>
        <p:txBody>
          <a:bodyPr/>
          <a:lstStyle/>
          <a:p>
            <a:fld id="{99576B7E-6A34-9B41-ABFA-2CCC95CD7D99}" type="datetime3">
              <a:rPr lang="en-US" smtClean="0"/>
              <a:t>10 May 2017</a:t>
            </a:fld>
            <a:endParaRPr lang="en-US"/>
          </a:p>
        </p:txBody>
      </p:sp>
      <p:sp>
        <p:nvSpPr>
          <p:cNvPr id="5" name="Footer Placeholder 4"/>
          <p:cNvSpPr>
            <a:spLocks noGrp="1"/>
          </p:cNvSpPr>
          <p:nvPr>
            <p:ph type="ftr" sz="quarter" idx="11"/>
          </p:nvPr>
        </p:nvSpPr>
        <p:spPr/>
        <p:txBody>
          <a:bodyPr/>
          <a:lstStyle/>
          <a:p>
            <a:r>
              <a:rPr lang="en-US" smtClean="0"/>
              <a:t>Prezentācijas / pasākuma nosaukums</a:t>
            </a:r>
            <a:endParaRPr lang="en-US"/>
          </a:p>
        </p:txBody>
      </p:sp>
      <p:sp>
        <p:nvSpPr>
          <p:cNvPr id="8" name="Text Placeholder 7"/>
          <p:cNvSpPr>
            <a:spLocks noGrp="1"/>
          </p:cNvSpPr>
          <p:nvPr>
            <p:ph type="body" sz="quarter" idx="13"/>
          </p:nvPr>
        </p:nvSpPr>
        <p:spPr>
          <a:xfrm>
            <a:off x="838200" y="2370676"/>
            <a:ext cx="4729120" cy="3876375"/>
          </a:xfrm>
        </p:spPr>
        <p:txBody>
          <a:bodyPr wrap="square" numCol="1">
            <a:noAutofit/>
          </a:bodyPr>
          <a:lstStyle>
            <a:lvl1pPr marL="0" indent="0">
              <a:lnSpc>
                <a:spcPct val="100000"/>
              </a:lnSpc>
              <a:buNone/>
              <a:defRPr sz="2000">
                <a:solidFill>
                  <a:srgbClr val="68478D"/>
                </a:solidFill>
              </a:defRPr>
            </a:lvl1pPr>
          </a:lstStyle>
          <a:p>
            <a:pPr lvl="0"/>
            <a:endParaRPr lang="en-US"/>
          </a:p>
        </p:txBody>
      </p:sp>
      <p:sp>
        <p:nvSpPr>
          <p:cNvPr id="14" name="Text Placeholder 7"/>
          <p:cNvSpPr>
            <a:spLocks noGrp="1"/>
          </p:cNvSpPr>
          <p:nvPr>
            <p:ph type="body" sz="quarter" idx="14"/>
          </p:nvPr>
        </p:nvSpPr>
        <p:spPr>
          <a:xfrm>
            <a:off x="5855234" y="2370676"/>
            <a:ext cx="4812766" cy="3876375"/>
          </a:xfrm>
        </p:spPr>
        <p:txBody>
          <a:bodyPr wrap="square">
            <a:noAutofit/>
          </a:bodyPr>
          <a:lstStyle>
            <a:lvl1pPr marL="0" indent="0">
              <a:lnSpc>
                <a:spcPct val="100000"/>
              </a:lnSpc>
              <a:buNone/>
              <a:defRPr sz="2000">
                <a:solidFill>
                  <a:srgbClr val="68478D"/>
                </a:solidFill>
              </a:defRPr>
            </a:lvl1pPr>
          </a:lstStyle>
          <a:p>
            <a:pPr lvl="0"/>
            <a:endParaRPr lang="en-US"/>
          </a:p>
        </p:txBody>
      </p:sp>
      <p:sp>
        <p:nvSpPr>
          <p:cNvPr id="3" name="Slide Number Placeholder 2"/>
          <p:cNvSpPr>
            <a:spLocks noGrp="1"/>
          </p:cNvSpPr>
          <p:nvPr>
            <p:ph type="sldNum" sz="quarter" idx="15"/>
          </p:nvPr>
        </p:nvSpPr>
        <p:spPr/>
        <p:txBody>
          <a:bodyPr/>
          <a:lstStyle/>
          <a:p>
            <a:fld id="{01F4BF3D-9AEC-7544-81C5-7246F927C57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ksts + 1 bilde">
    <p:spTree>
      <p:nvGrpSpPr>
        <p:cNvPr id="1" name=""/>
        <p:cNvGrpSpPr/>
        <p:nvPr/>
      </p:nvGrpSpPr>
      <p:grpSpPr>
        <a:xfrm>
          <a:off x="0" y="0"/>
          <a:ext cx="0" cy="0"/>
          <a:chOff x="0" y="0"/>
          <a:chExt cx="0" cy="0"/>
        </a:xfrm>
      </p:grpSpPr>
      <p:sp>
        <p:nvSpPr>
          <p:cNvPr id="2" name="Title 1"/>
          <p:cNvSpPr>
            <a:spLocks noGrp="1"/>
          </p:cNvSpPr>
          <p:nvPr>
            <p:ph type="ctrTitle"/>
          </p:nvPr>
        </p:nvSpPr>
        <p:spPr>
          <a:xfrm>
            <a:off x="6311788" y="1583726"/>
            <a:ext cx="4356212" cy="827702"/>
          </a:xfrm>
        </p:spPr>
        <p:txBody>
          <a:bodyPr anchor="t" anchorCtr="0">
            <a:normAutofit/>
          </a:bodyPr>
          <a:lstStyle>
            <a:lvl1pPr algn="l">
              <a:defRPr sz="2800"/>
            </a:lvl1pPr>
          </a:lstStyle>
          <a:p>
            <a:r>
              <a:rPr lang="en-US" smtClean="0"/>
              <a:t>Click to edit Master title style</a:t>
            </a:r>
            <a:endParaRPr lang="en-US"/>
          </a:p>
        </p:txBody>
      </p:sp>
      <p:sp>
        <p:nvSpPr>
          <p:cNvPr id="14" name="Text Placeholder 7"/>
          <p:cNvSpPr>
            <a:spLocks noGrp="1"/>
          </p:cNvSpPr>
          <p:nvPr>
            <p:ph type="body" sz="quarter" idx="14"/>
          </p:nvPr>
        </p:nvSpPr>
        <p:spPr>
          <a:xfrm>
            <a:off x="6311788" y="2553724"/>
            <a:ext cx="4356212" cy="3660960"/>
          </a:xfrm>
        </p:spPr>
        <p:txBody>
          <a:bodyPr>
            <a:normAutofit/>
          </a:bodyPr>
          <a:lstStyle>
            <a:lvl1pPr marL="0" indent="0">
              <a:buNone/>
              <a:defRPr sz="2000"/>
            </a:lvl1pPr>
          </a:lstStyle>
          <a:p>
            <a:pPr lvl="0"/>
            <a:endParaRPr lang="en-US"/>
          </a:p>
        </p:txBody>
      </p:sp>
      <p:sp>
        <p:nvSpPr>
          <p:cNvPr id="7" name="Date Placeholder 6"/>
          <p:cNvSpPr>
            <a:spLocks noGrp="1"/>
          </p:cNvSpPr>
          <p:nvPr>
            <p:ph type="dt" sz="half" idx="15"/>
          </p:nvPr>
        </p:nvSpPr>
        <p:spPr/>
        <p:txBody>
          <a:bodyPr/>
          <a:lstStyle/>
          <a:p>
            <a:fld id="{1D3F4196-191D-3B4F-A8E9-19AA3DEC54FA}" type="datetime3">
              <a:rPr lang="en-US" smtClean="0"/>
              <a:t>10 May 2017</a:t>
            </a:fld>
            <a:endParaRPr lang="en-US"/>
          </a:p>
        </p:txBody>
      </p:sp>
      <p:sp>
        <p:nvSpPr>
          <p:cNvPr id="9" name="Footer Placeholder 8"/>
          <p:cNvSpPr>
            <a:spLocks noGrp="1"/>
          </p:cNvSpPr>
          <p:nvPr>
            <p:ph type="ftr" sz="quarter" idx="16"/>
          </p:nvPr>
        </p:nvSpPr>
        <p:spPr/>
        <p:txBody>
          <a:bodyPr/>
          <a:lstStyle>
            <a:lvl1pPr>
              <a:defRPr>
                <a:solidFill>
                  <a:schemeClr val="bg1"/>
                </a:solidFill>
              </a:defRPr>
            </a:lvl1pPr>
          </a:lstStyle>
          <a:p>
            <a:r>
              <a:rPr lang="en-US" smtClean="0"/>
              <a:t>Prezentācijas / pasākuma nosaukums</a:t>
            </a:r>
            <a:endParaRPr lang="en-US"/>
          </a:p>
        </p:txBody>
      </p:sp>
      <p:sp>
        <p:nvSpPr>
          <p:cNvPr id="10" name="Slide Number Placeholder 9"/>
          <p:cNvSpPr>
            <a:spLocks noGrp="1"/>
          </p:cNvSpPr>
          <p:nvPr>
            <p:ph type="sldNum" sz="quarter" idx="17"/>
          </p:nvPr>
        </p:nvSpPr>
        <p:spPr/>
        <p:txBody>
          <a:bodyPr/>
          <a:lstStyle>
            <a:lvl1pPr>
              <a:defRPr>
                <a:solidFill>
                  <a:schemeClr val="bg1"/>
                </a:solidFill>
              </a:defRPr>
            </a:lvl1pPr>
          </a:lstStyle>
          <a:p>
            <a:fld id="{01F4BF3D-9AEC-7544-81C5-7246F927C57C}" type="slidenum">
              <a:rPr lang="en-US" smtClean="0"/>
              <a:pPr/>
              <a:t>‹#›</a:t>
            </a:fld>
            <a:endParaRPr lang="en-US"/>
          </a:p>
        </p:txBody>
      </p:sp>
      <p:sp>
        <p:nvSpPr>
          <p:cNvPr id="12" name="Picture Placeholder 11"/>
          <p:cNvSpPr>
            <a:spLocks noGrp="1"/>
          </p:cNvSpPr>
          <p:nvPr>
            <p:ph type="pic" sz="quarter" idx="18"/>
          </p:nvPr>
        </p:nvSpPr>
        <p:spPr>
          <a:xfrm>
            <a:off x="0" y="0"/>
            <a:ext cx="5737225" cy="6858000"/>
          </a:xfrm>
          <a:solidFill>
            <a:srgbClr val="68478D">
              <a:alpha val="85000"/>
            </a:srgbClr>
          </a:solidFill>
        </p:spPr>
        <p:txBody>
          <a:body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ksts + 3 bildes">
    <p:bg>
      <p:bgPr>
        <a:solidFill>
          <a:schemeClr val="bg1">
            <a:alpha val="90000"/>
          </a:schemeClr>
        </a:solidFill>
        <a:effectLst/>
      </p:bgPr>
    </p:bg>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31160" y="133983"/>
            <a:ext cx="1672579" cy="1050380"/>
          </a:xfrm>
          <a:prstGeom prst="rect">
            <a:avLst/>
          </a:prstGeom>
        </p:spPr>
      </p:pic>
      <p:sp>
        <p:nvSpPr>
          <p:cNvPr id="2" name="Date Placeholder 1"/>
          <p:cNvSpPr>
            <a:spLocks noGrp="1"/>
          </p:cNvSpPr>
          <p:nvPr>
            <p:ph type="dt" sz="half" idx="10"/>
          </p:nvPr>
        </p:nvSpPr>
        <p:spPr/>
        <p:txBody>
          <a:bodyPr/>
          <a:lstStyle/>
          <a:p>
            <a:fld id="{1D3F4196-191D-3B4F-A8E9-19AA3DEC54FA}" type="datetime3">
              <a:rPr lang="en-US" smtClean="0"/>
              <a:t>10 May 2017</a:t>
            </a:fld>
            <a:endParaRPr lang="en-US"/>
          </a:p>
        </p:txBody>
      </p:sp>
      <p:sp>
        <p:nvSpPr>
          <p:cNvPr id="3" name="Footer Placeholder 2"/>
          <p:cNvSpPr>
            <a:spLocks noGrp="1"/>
          </p:cNvSpPr>
          <p:nvPr>
            <p:ph type="ftr" sz="quarter" idx="11"/>
          </p:nvPr>
        </p:nvSpPr>
        <p:spPr/>
        <p:txBody>
          <a:bodyPr/>
          <a:lstStyle/>
          <a:p>
            <a:r>
              <a:rPr lang="en-US" smtClean="0"/>
              <a:t>Prezentācijas / pasākuma nosaukums</a:t>
            </a:r>
            <a:endParaRPr lang="en-US"/>
          </a:p>
        </p:txBody>
      </p:sp>
      <p:sp>
        <p:nvSpPr>
          <p:cNvPr id="4" name="Slide Number Placeholder 3"/>
          <p:cNvSpPr>
            <a:spLocks noGrp="1"/>
          </p:cNvSpPr>
          <p:nvPr>
            <p:ph type="sldNum" sz="quarter" idx="12"/>
          </p:nvPr>
        </p:nvSpPr>
        <p:spPr/>
        <p:txBody>
          <a:bodyPr/>
          <a:lstStyle/>
          <a:p>
            <a:fld id="{01F4BF3D-9AEC-7544-81C5-7246F927C57C}" type="slidenum">
              <a:rPr lang="en-US" smtClean="0"/>
              <a:pPr/>
              <a:t>‹#›</a:t>
            </a:fld>
            <a:endParaRPr lang="en-US"/>
          </a:p>
        </p:txBody>
      </p:sp>
      <p:sp>
        <p:nvSpPr>
          <p:cNvPr id="7" name="Picture Placeholder 6"/>
          <p:cNvSpPr>
            <a:spLocks noGrp="1"/>
          </p:cNvSpPr>
          <p:nvPr>
            <p:ph type="pic" sz="quarter" idx="13"/>
          </p:nvPr>
        </p:nvSpPr>
        <p:spPr>
          <a:xfrm>
            <a:off x="0" y="0"/>
            <a:ext cx="4238285" cy="2743201"/>
          </a:xfrm>
        </p:spPr>
        <p:txBody>
          <a:bodyPr/>
          <a:lstStyle/>
          <a:p>
            <a:endParaRPr lang="en-US"/>
          </a:p>
        </p:txBody>
      </p:sp>
      <p:sp>
        <p:nvSpPr>
          <p:cNvPr id="13" name="Picture Placeholder 6"/>
          <p:cNvSpPr>
            <a:spLocks noGrp="1"/>
          </p:cNvSpPr>
          <p:nvPr>
            <p:ph type="pic" sz="quarter" idx="14"/>
          </p:nvPr>
        </p:nvSpPr>
        <p:spPr>
          <a:xfrm>
            <a:off x="4238286" y="0"/>
            <a:ext cx="3715429" cy="2743201"/>
          </a:xfrm>
        </p:spPr>
        <p:txBody>
          <a:bodyPr/>
          <a:lstStyle/>
          <a:p>
            <a:endParaRPr lang="en-US"/>
          </a:p>
        </p:txBody>
      </p:sp>
      <p:sp>
        <p:nvSpPr>
          <p:cNvPr id="14" name="Picture Placeholder 6"/>
          <p:cNvSpPr>
            <a:spLocks noGrp="1"/>
          </p:cNvSpPr>
          <p:nvPr>
            <p:ph type="pic" sz="quarter" idx="15"/>
          </p:nvPr>
        </p:nvSpPr>
        <p:spPr>
          <a:xfrm>
            <a:off x="7953714" y="1"/>
            <a:ext cx="4238285" cy="2743200"/>
          </a:xfrm>
        </p:spPr>
        <p:txBody>
          <a:bodyPr/>
          <a:lstStyle/>
          <a:p>
            <a:endParaRPr lang="en-US"/>
          </a:p>
        </p:txBody>
      </p:sp>
      <p:sp>
        <p:nvSpPr>
          <p:cNvPr id="15" name="Title 1"/>
          <p:cNvSpPr>
            <a:spLocks noGrp="1"/>
          </p:cNvSpPr>
          <p:nvPr>
            <p:ph type="ctrTitle"/>
          </p:nvPr>
        </p:nvSpPr>
        <p:spPr>
          <a:xfrm>
            <a:off x="838200" y="3088845"/>
            <a:ext cx="9665262" cy="827702"/>
          </a:xfrm>
        </p:spPr>
        <p:txBody>
          <a:bodyPr anchor="t" anchorCtr="0">
            <a:normAutofit/>
          </a:bodyPr>
          <a:lstStyle>
            <a:lvl1pPr algn="l">
              <a:defRPr sz="2800" b="1" i="0">
                <a:latin typeface="Cambria" charset="0"/>
                <a:ea typeface="Cambria" charset="0"/>
                <a:cs typeface="Cambria" charset="0"/>
              </a:defRPr>
            </a:lvl1pPr>
          </a:lstStyle>
          <a:p>
            <a:r>
              <a:rPr lang="en-US" smtClean="0"/>
              <a:t>Click to edit Master title style</a:t>
            </a:r>
            <a:endParaRPr lang="en-US"/>
          </a:p>
        </p:txBody>
      </p:sp>
      <p:sp>
        <p:nvSpPr>
          <p:cNvPr id="16" name="Text Placeholder 7"/>
          <p:cNvSpPr>
            <a:spLocks noGrp="1"/>
          </p:cNvSpPr>
          <p:nvPr>
            <p:ph type="body" sz="quarter" idx="16"/>
          </p:nvPr>
        </p:nvSpPr>
        <p:spPr>
          <a:xfrm>
            <a:off x="838200" y="4042659"/>
            <a:ext cx="4858593" cy="2002091"/>
          </a:xfrm>
        </p:spPr>
        <p:txBody>
          <a:bodyPr>
            <a:normAutofit/>
          </a:bodyPr>
          <a:lstStyle>
            <a:lvl1pPr marL="0" indent="0">
              <a:buNone/>
              <a:defRPr sz="2000"/>
            </a:lvl1pPr>
          </a:lstStyle>
          <a:p>
            <a:pPr lvl="0"/>
            <a:endParaRPr lang="en-US"/>
          </a:p>
        </p:txBody>
      </p:sp>
      <p:sp>
        <p:nvSpPr>
          <p:cNvPr id="17" name="Text Placeholder 7"/>
          <p:cNvSpPr>
            <a:spLocks noGrp="1"/>
          </p:cNvSpPr>
          <p:nvPr>
            <p:ph type="body" sz="quarter" idx="17"/>
          </p:nvPr>
        </p:nvSpPr>
        <p:spPr>
          <a:xfrm>
            <a:off x="5947646" y="4042658"/>
            <a:ext cx="4555816" cy="2002091"/>
          </a:xfrm>
        </p:spPr>
        <p:txBody>
          <a:bodyPr>
            <a:normAutofit/>
          </a:bodyPr>
          <a:lstStyle>
            <a:lvl1pPr marL="0" indent="0">
              <a:buNone/>
              <a:defRPr sz="2000"/>
            </a:lvl1pPr>
          </a:lstStyle>
          <a:p>
            <a:pPr lvl="0"/>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Citāts">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6951" y="523366"/>
            <a:ext cx="2098288" cy="2098288"/>
          </a:xfrm>
          <a:prstGeom prst="rect">
            <a:avLst/>
          </a:prstGeom>
        </p:spPr>
      </p:pic>
      <p:sp>
        <p:nvSpPr>
          <p:cNvPr id="2" name="Title 1"/>
          <p:cNvSpPr>
            <a:spLocks noGrp="1"/>
          </p:cNvSpPr>
          <p:nvPr>
            <p:ph type="title"/>
          </p:nvPr>
        </p:nvSpPr>
        <p:spPr>
          <a:xfrm>
            <a:off x="1766046" y="1529395"/>
            <a:ext cx="8659907" cy="3103553"/>
          </a:xfrm>
        </p:spPr>
        <p:txBody>
          <a:bodyPr anchor="ctr" anchorCtr="0">
            <a:normAutofit/>
          </a:bodyPr>
          <a:lstStyle>
            <a:lvl1pPr algn="ctr">
              <a:lnSpc>
                <a:spcPct val="100000"/>
              </a:lnSpc>
              <a:defRPr sz="2800"/>
            </a:lvl1pPr>
          </a:lstStyle>
          <a:p>
            <a:endParaRPr lang="en-US"/>
          </a:p>
        </p:txBody>
      </p:sp>
      <p:sp>
        <p:nvSpPr>
          <p:cNvPr id="3" name="Text Placeholder 2"/>
          <p:cNvSpPr>
            <a:spLocks noGrp="1"/>
          </p:cNvSpPr>
          <p:nvPr>
            <p:ph type="body" idx="1" hasCustomPrompt="1"/>
          </p:nvPr>
        </p:nvSpPr>
        <p:spPr>
          <a:xfrm>
            <a:off x="3074260" y="4590434"/>
            <a:ext cx="6043481" cy="969765"/>
          </a:xfrm>
        </p:spPr>
        <p:txBody>
          <a:bodyPr anchor="b" anchorCtr="0">
            <a:normAutofit/>
          </a:bodyPr>
          <a:lstStyle>
            <a:lvl1pPr marL="0" indent="0" algn="ctr">
              <a:buNone/>
              <a:defRPr sz="2000" b="0" i="1" baseline="0">
                <a:solidFill>
                  <a:schemeClr val="tx1">
                    <a:tint val="75000"/>
                  </a:schemeClr>
                </a:solidFill>
                <a:latin typeface="Cambria" charset="0"/>
                <a:ea typeface="Cambria" charset="0"/>
                <a:cs typeface="Cambria"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Citāta autors un/vai avots</a:t>
            </a:r>
          </a:p>
        </p:txBody>
      </p:sp>
      <p:sp>
        <p:nvSpPr>
          <p:cNvPr id="19" name="Date Placeholder 18"/>
          <p:cNvSpPr>
            <a:spLocks noGrp="1"/>
          </p:cNvSpPr>
          <p:nvPr>
            <p:ph type="dt" sz="half" idx="10"/>
          </p:nvPr>
        </p:nvSpPr>
        <p:spPr/>
        <p:txBody>
          <a:bodyPr/>
          <a:lstStyle/>
          <a:p>
            <a:fld id="{1D3F4196-191D-3B4F-A8E9-19AA3DEC54FA}" type="datetime3">
              <a:rPr lang="en-US" smtClean="0"/>
              <a:t>10 May 2017</a:t>
            </a:fld>
            <a:endParaRPr lang="en-US"/>
          </a:p>
        </p:txBody>
      </p:sp>
      <p:sp>
        <p:nvSpPr>
          <p:cNvPr id="20" name="Footer Placeholder 19"/>
          <p:cNvSpPr>
            <a:spLocks noGrp="1"/>
          </p:cNvSpPr>
          <p:nvPr>
            <p:ph type="ftr" sz="quarter" idx="11"/>
          </p:nvPr>
        </p:nvSpPr>
        <p:spPr/>
        <p:txBody>
          <a:bodyPr/>
          <a:lstStyle/>
          <a:p>
            <a:r>
              <a:rPr lang="en-US" smtClean="0"/>
              <a:t>Prezentācijas / pasākuma nosaukums</a:t>
            </a:r>
            <a:endParaRPr lang="en-US"/>
          </a:p>
        </p:txBody>
      </p:sp>
      <p:sp>
        <p:nvSpPr>
          <p:cNvPr id="21" name="Slide Number Placeholder 20"/>
          <p:cNvSpPr>
            <a:spLocks noGrp="1"/>
          </p:cNvSpPr>
          <p:nvPr>
            <p:ph type="sldNum" sz="quarter" idx="12"/>
          </p:nvPr>
        </p:nvSpPr>
        <p:spPr/>
        <p:txBody>
          <a:bodyPr/>
          <a:lstStyle/>
          <a:p>
            <a:fld id="{01F4BF3D-9AEC-7544-81C5-7246F927C57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odaļas nosaukums 01">
    <p:bg>
      <p:bgPr>
        <a:solidFill>
          <a:schemeClr val="bg1">
            <a:alpha val="90000"/>
          </a:schemeClr>
        </a:solidFill>
        <a:effectLst/>
      </p:bgPr>
    </p:bg>
    <p:spTree>
      <p:nvGrpSpPr>
        <p:cNvPr id="1" name=""/>
        <p:cNvGrpSpPr/>
        <p:nvPr/>
      </p:nvGrpSpPr>
      <p:grpSpPr>
        <a:xfrm>
          <a:off x="0" y="0"/>
          <a:ext cx="0" cy="0"/>
          <a:chOff x="0" y="0"/>
          <a:chExt cx="0" cy="0"/>
        </a:xfrm>
      </p:grpSpPr>
      <p:sp>
        <p:nvSpPr>
          <p:cNvPr id="6" name="Rectangle 5"/>
          <p:cNvSpPr/>
          <p:nvPr userDrawn="1"/>
        </p:nvSpPr>
        <p:spPr>
          <a:xfrm>
            <a:off x="0" y="0"/>
            <a:ext cx="12192000" cy="6858000"/>
          </a:xfrm>
          <a:prstGeom prst="rect">
            <a:avLst/>
          </a:prstGeom>
          <a:solidFill>
            <a:srgbClr val="68478D">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
          <p:cNvSpPr>
            <a:spLocks noGrp="1"/>
          </p:cNvSpPr>
          <p:nvPr>
            <p:ph type="title"/>
          </p:nvPr>
        </p:nvSpPr>
        <p:spPr>
          <a:xfrm>
            <a:off x="1766046" y="1529395"/>
            <a:ext cx="8659907" cy="3103553"/>
          </a:xfrm>
        </p:spPr>
        <p:txBody>
          <a:bodyPr anchor="ctr" anchorCtr="0">
            <a:normAutofit/>
          </a:bodyPr>
          <a:lstStyle>
            <a:lvl1pPr algn="ctr">
              <a:lnSpc>
                <a:spcPct val="100000"/>
              </a:lnSpc>
              <a:defRPr sz="4000">
                <a:solidFill>
                  <a:schemeClr val="bg1"/>
                </a:solidFill>
              </a:defRPr>
            </a:lvl1pPr>
          </a:lstStyle>
          <a:p>
            <a:endParaRPr lang="en-US"/>
          </a:p>
        </p:txBody>
      </p:sp>
      <p:sp>
        <p:nvSpPr>
          <p:cNvPr id="8" name="Date Placeholder 7"/>
          <p:cNvSpPr>
            <a:spLocks noGrp="1"/>
          </p:cNvSpPr>
          <p:nvPr>
            <p:ph type="dt" sz="half" idx="10"/>
          </p:nvPr>
        </p:nvSpPr>
        <p:spPr/>
        <p:txBody>
          <a:bodyPr/>
          <a:lstStyle>
            <a:lvl1pPr>
              <a:defRPr>
                <a:solidFill>
                  <a:schemeClr val="bg1"/>
                </a:solidFill>
              </a:defRPr>
            </a:lvl1pPr>
          </a:lstStyle>
          <a:p>
            <a:fld id="{1D3F4196-191D-3B4F-A8E9-19AA3DEC54FA}" type="datetime3">
              <a:rPr lang="en-US" smtClean="0"/>
              <a:pPr/>
              <a:t>10 May 2017</a:t>
            </a:fld>
            <a:endParaRPr lang="en-US"/>
          </a:p>
        </p:txBody>
      </p:sp>
      <p:sp>
        <p:nvSpPr>
          <p:cNvPr id="9" name="Footer Placeholder 8"/>
          <p:cNvSpPr>
            <a:spLocks noGrp="1"/>
          </p:cNvSpPr>
          <p:nvPr>
            <p:ph type="ftr" sz="quarter" idx="11"/>
          </p:nvPr>
        </p:nvSpPr>
        <p:spPr/>
        <p:txBody>
          <a:bodyPr/>
          <a:lstStyle>
            <a:lvl1pPr>
              <a:defRPr>
                <a:solidFill>
                  <a:schemeClr val="bg1"/>
                </a:solidFill>
              </a:defRPr>
            </a:lvl1pPr>
          </a:lstStyle>
          <a:p>
            <a:r>
              <a:rPr lang="en-US" smtClean="0"/>
              <a:t>Prezentācijas / pasākuma nosaukums</a:t>
            </a:r>
            <a:endParaRPr lang="en-US"/>
          </a:p>
        </p:txBody>
      </p:sp>
      <p:sp>
        <p:nvSpPr>
          <p:cNvPr id="10" name="Slide Number Placeholder 9"/>
          <p:cNvSpPr>
            <a:spLocks noGrp="1"/>
          </p:cNvSpPr>
          <p:nvPr>
            <p:ph type="sldNum" sz="quarter" idx="12"/>
          </p:nvPr>
        </p:nvSpPr>
        <p:spPr/>
        <p:txBody>
          <a:bodyPr/>
          <a:lstStyle>
            <a:lvl1pPr>
              <a:defRPr>
                <a:solidFill>
                  <a:schemeClr val="bg1"/>
                </a:solidFill>
              </a:defRPr>
            </a:lvl1pPr>
          </a:lstStyle>
          <a:p>
            <a:fld id="{01F4BF3D-9AEC-7544-81C5-7246F927C57C}" type="slidenum">
              <a:rPr lang="en-US" smtClean="0"/>
              <a:pPr/>
              <a:t>‹#›</a:t>
            </a:fld>
            <a:endParaRPr lang="en-US"/>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31160" y="133983"/>
            <a:ext cx="1672579" cy="1050380"/>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Nodaļas nosaukums 02">
    <p:bg>
      <p:bgPr>
        <a:solidFill>
          <a:schemeClr val="bg1">
            <a:alpha val="90000"/>
          </a:schemeClr>
        </a:solidFill>
        <a:effectLst/>
      </p:bgPr>
    </p:bg>
    <p:spTree>
      <p:nvGrpSpPr>
        <p:cNvPr id="1" name=""/>
        <p:cNvGrpSpPr/>
        <p:nvPr/>
      </p:nvGrpSpPr>
      <p:grpSpPr>
        <a:xfrm>
          <a:off x="0" y="0"/>
          <a:ext cx="0" cy="0"/>
          <a:chOff x="0" y="0"/>
          <a:chExt cx="0" cy="0"/>
        </a:xfrm>
      </p:grpSpPr>
      <p:sp>
        <p:nvSpPr>
          <p:cNvPr id="6" name="Rectangle 5"/>
          <p:cNvSpPr/>
          <p:nvPr userDrawn="1"/>
        </p:nvSpPr>
        <p:spPr>
          <a:xfrm>
            <a:off x="0" y="0"/>
            <a:ext cx="12192000" cy="6858000"/>
          </a:xfrm>
          <a:prstGeom prst="rect">
            <a:avLst/>
          </a:prstGeom>
          <a:solidFill>
            <a:srgbClr val="FDEC30">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
          <p:cNvSpPr>
            <a:spLocks noGrp="1"/>
          </p:cNvSpPr>
          <p:nvPr>
            <p:ph type="title"/>
          </p:nvPr>
        </p:nvSpPr>
        <p:spPr>
          <a:xfrm>
            <a:off x="1766046" y="1529395"/>
            <a:ext cx="8659907" cy="3103553"/>
          </a:xfrm>
        </p:spPr>
        <p:txBody>
          <a:bodyPr anchor="ctr" anchorCtr="0">
            <a:normAutofit/>
          </a:bodyPr>
          <a:lstStyle>
            <a:lvl1pPr algn="ctr">
              <a:lnSpc>
                <a:spcPct val="100000"/>
              </a:lnSpc>
              <a:defRPr sz="4000">
                <a:solidFill>
                  <a:schemeClr val="bg1"/>
                </a:solidFill>
              </a:defRPr>
            </a:lvl1pPr>
          </a:lstStyle>
          <a:p>
            <a:endParaRPr lang="en-US"/>
          </a:p>
        </p:txBody>
      </p:sp>
      <p:sp>
        <p:nvSpPr>
          <p:cNvPr id="8" name="Date Placeholder 7"/>
          <p:cNvSpPr>
            <a:spLocks noGrp="1"/>
          </p:cNvSpPr>
          <p:nvPr>
            <p:ph type="dt" sz="half" idx="10"/>
          </p:nvPr>
        </p:nvSpPr>
        <p:spPr/>
        <p:txBody>
          <a:bodyPr/>
          <a:lstStyle/>
          <a:p>
            <a:fld id="{1D3F4196-191D-3B4F-A8E9-19AA3DEC54FA}" type="datetime3">
              <a:rPr lang="en-US" smtClean="0"/>
              <a:t>10 May 2017</a:t>
            </a:fld>
            <a:endParaRPr lang="en-US"/>
          </a:p>
        </p:txBody>
      </p:sp>
      <p:sp>
        <p:nvSpPr>
          <p:cNvPr id="9" name="Footer Placeholder 8"/>
          <p:cNvSpPr>
            <a:spLocks noGrp="1"/>
          </p:cNvSpPr>
          <p:nvPr>
            <p:ph type="ftr" sz="quarter" idx="11"/>
          </p:nvPr>
        </p:nvSpPr>
        <p:spPr/>
        <p:txBody>
          <a:bodyPr/>
          <a:lstStyle/>
          <a:p>
            <a:r>
              <a:rPr lang="en-US" smtClean="0"/>
              <a:t>Prezentācijas / pasākuma nosaukums</a:t>
            </a:r>
            <a:endParaRPr lang="en-US"/>
          </a:p>
        </p:txBody>
      </p:sp>
      <p:sp>
        <p:nvSpPr>
          <p:cNvPr id="10" name="Slide Number Placeholder 9"/>
          <p:cNvSpPr>
            <a:spLocks noGrp="1"/>
          </p:cNvSpPr>
          <p:nvPr>
            <p:ph type="sldNum" sz="quarter" idx="12"/>
          </p:nvPr>
        </p:nvSpPr>
        <p:spPr/>
        <p:txBody>
          <a:bodyPr/>
          <a:lstStyle/>
          <a:p>
            <a:fld id="{01F4BF3D-9AEC-7544-81C5-7246F927C57C}" type="slidenum">
              <a:rPr lang="en-US" smtClean="0"/>
              <a:pPr/>
              <a:t>‹#›</a:t>
            </a:fld>
            <a:endParaRPr lang="en-US"/>
          </a:p>
        </p:txBody>
      </p:sp>
      <p:pic>
        <p:nvPicPr>
          <p:cNvPr id="19" name="Picture 1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31160" y="133983"/>
            <a:ext cx="1672579" cy="1050380"/>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ilde">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0" y="0"/>
            <a:ext cx="12192000" cy="685799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10" name="Text Placeholder 9"/>
          <p:cNvSpPr>
            <a:spLocks noGrp="1"/>
          </p:cNvSpPr>
          <p:nvPr>
            <p:ph type="body" sz="quarter" idx="13"/>
          </p:nvPr>
        </p:nvSpPr>
        <p:spPr>
          <a:xfrm>
            <a:off x="4167399" y="4895821"/>
            <a:ext cx="8024602" cy="1116561"/>
          </a:xfrm>
          <a:solidFill>
            <a:srgbClr val="68478D">
              <a:alpha val="85000"/>
            </a:srgbClr>
          </a:solidFill>
        </p:spPr>
        <p:txBody>
          <a:bodyPr lIns="180000" tIns="180000">
            <a:normAutofit/>
          </a:bodyPr>
          <a:lstStyle>
            <a:lvl1pPr marL="0" indent="0">
              <a:buNone/>
              <a:defRPr sz="180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smtClean="0"/>
              <a:t>Click to edit Master text styles</a:t>
            </a:r>
            <a:endParaRPr lang="en-US"/>
          </a:p>
        </p:txBody>
      </p:sp>
      <p:sp>
        <p:nvSpPr>
          <p:cNvPr id="14" name="Date Placeholder 13"/>
          <p:cNvSpPr>
            <a:spLocks noGrp="1"/>
          </p:cNvSpPr>
          <p:nvPr>
            <p:ph type="dt" sz="half" idx="14"/>
          </p:nvPr>
        </p:nvSpPr>
        <p:spPr/>
        <p:txBody>
          <a:bodyPr/>
          <a:lstStyle>
            <a:lvl1pPr>
              <a:defRPr>
                <a:solidFill>
                  <a:schemeClr val="bg1"/>
                </a:solidFill>
              </a:defRPr>
            </a:lvl1pPr>
          </a:lstStyle>
          <a:p>
            <a:fld id="{1D3F4196-191D-3B4F-A8E9-19AA3DEC54FA}" type="datetime3">
              <a:rPr lang="en-US" smtClean="0"/>
              <a:pPr/>
              <a:t>10 May 2017</a:t>
            </a:fld>
            <a:endParaRPr lang="en-US"/>
          </a:p>
        </p:txBody>
      </p:sp>
      <p:sp>
        <p:nvSpPr>
          <p:cNvPr id="15" name="Footer Placeholder 14"/>
          <p:cNvSpPr>
            <a:spLocks noGrp="1"/>
          </p:cNvSpPr>
          <p:nvPr>
            <p:ph type="ftr" sz="quarter" idx="15"/>
          </p:nvPr>
        </p:nvSpPr>
        <p:spPr/>
        <p:txBody>
          <a:bodyPr/>
          <a:lstStyle>
            <a:lvl1pPr>
              <a:defRPr>
                <a:solidFill>
                  <a:schemeClr val="bg1"/>
                </a:solidFill>
              </a:defRPr>
            </a:lvl1pPr>
          </a:lstStyle>
          <a:p>
            <a:r>
              <a:rPr lang="en-US" smtClean="0"/>
              <a:t>Prezentācijas / pasākuma nosaukums</a:t>
            </a:r>
            <a:endParaRPr lang="en-US"/>
          </a:p>
        </p:txBody>
      </p:sp>
      <p:sp>
        <p:nvSpPr>
          <p:cNvPr id="16" name="Slide Number Placeholder 15"/>
          <p:cNvSpPr>
            <a:spLocks noGrp="1"/>
          </p:cNvSpPr>
          <p:nvPr>
            <p:ph type="sldNum" sz="quarter" idx="16"/>
          </p:nvPr>
        </p:nvSpPr>
        <p:spPr/>
        <p:txBody>
          <a:bodyPr/>
          <a:lstStyle>
            <a:lvl1pPr>
              <a:defRPr>
                <a:solidFill>
                  <a:schemeClr val="bg1"/>
                </a:solidFill>
              </a:defRPr>
            </a:lvl1pPr>
          </a:lstStyle>
          <a:p>
            <a:fld id="{01F4BF3D-9AEC-7544-81C5-7246F927C57C}" type="slidenum">
              <a:rPr lang="en-US" smtClean="0"/>
              <a:pPr/>
              <a:t>‹#›</a:t>
            </a:fld>
            <a:endParaRPr lang="en-US"/>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31160" y="133983"/>
            <a:ext cx="1672579" cy="1050380"/>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785910"/>
            <a:ext cx="10515600" cy="1277892"/>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2246409"/>
            <a:ext cx="10515600" cy="419485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9555134" y="6366664"/>
            <a:ext cx="2233946" cy="246221"/>
          </a:xfrm>
          <a:prstGeom prst="rect">
            <a:avLst/>
          </a:prstGeom>
        </p:spPr>
        <p:txBody>
          <a:bodyPr vert="horz" lIns="91440" tIns="0" rIns="0" bIns="45720" rtlCol="0" anchor="ctr" anchorCtr="0"/>
          <a:lstStyle>
            <a:lvl1pPr algn="r">
              <a:defRPr sz="1000" u="none">
                <a:solidFill>
                  <a:srgbClr val="68478D"/>
                </a:solidFill>
              </a:defRPr>
            </a:lvl1pPr>
          </a:lstStyle>
          <a:p>
            <a:fld id="{1D3F4196-191D-3B4F-A8E9-19AA3DEC54FA}" type="datetime3">
              <a:rPr lang="en-US" smtClean="0"/>
              <a:t>10 May 2017</a:t>
            </a:fld>
            <a:endParaRPr lang="en-US"/>
          </a:p>
        </p:txBody>
      </p:sp>
      <p:sp>
        <p:nvSpPr>
          <p:cNvPr id="5" name="Footer Placeholder 4"/>
          <p:cNvSpPr>
            <a:spLocks noGrp="1"/>
          </p:cNvSpPr>
          <p:nvPr>
            <p:ph type="ftr" sz="quarter" idx="3"/>
          </p:nvPr>
        </p:nvSpPr>
        <p:spPr>
          <a:xfrm>
            <a:off x="838200" y="6369951"/>
            <a:ext cx="5946631" cy="246221"/>
          </a:xfrm>
          <a:prstGeom prst="rect">
            <a:avLst/>
          </a:prstGeom>
          <a:noFill/>
          <a:ln>
            <a:noFill/>
          </a:ln>
        </p:spPr>
        <p:txBody>
          <a:bodyPr vert="horz" wrap="square" lIns="91440" tIns="45720" rIns="0" bIns="45720" rtlCol="0" anchor="ctr">
            <a:spAutoFit/>
          </a:bodyPr>
          <a:lstStyle>
            <a:lvl1pPr algn="l">
              <a:defRPr sz="1000" b="0" i="1" u="none">
                <a:solidFill>
                  <a:srgbClr val="68478D"/>
                </a:solidFill>
                <a:latin typeface="Calibri" charset="0"/>
                <a:ea typeface="Calibri" charset="0"/>
                <a:cs typeface="Calibri" charset="0"/>
              </a:defRPr>
            </a:lvl1pPr>
          </a:lstStyle>
          <a:p>
            <a:r>
              <a:rPr lang="en-US" smtClean="0"/>
              <a:t>Prezentācijas / pasākuma nosaukums</a:t>
            </a:r>
            <a:endParaRPr lang="en-US"/>
          </a:p>
        </p:txBody>
      </p:sp>
      <p:sp>
        <p:nvSpPr>
          <p:cNvPr id="13" name="Slide Number Placeholder 5"/>
          <p:cNvSpPr>
            <a:spLocks noGrp="1"/>
          </p:cNvSpPr>
          <p:nvPr>
            <p:ph type="sldNum" sz="quarter" idx="4"/>
          </p:nvPr>
        </p:nvSpPr>
        <p:spPr>
          <a:xfrm>
            <a:off x="72829" y="6366664"/>
            <a:ext cx="592154" cy="246221"/>
          </a:xfrm>
          <a:prstGeom prst="rect">
            <a:avLst/>
          </a:prstGeom>
        </p:spPr>
        <p:txBody>
          <a:bodyPr rIns="72000" anchor="ctr" anchorCtr="0"/>
          <a:lstStyle>
            <a:lvl1pPr algn="r">
              <a:defRPr sz="1000"/>
            </a:lvl1pPr>
          </a:lstStyle>
          <a:p>
            <a:fld id="{01F4BF3D-9AEC-7544-81C5-7246F927C57C}" type="slidenum">
              <a:rPr lang="en-US" smtClean="0"/>
              <a:pPr/>
              <a:t>‹#›</a:t>
            </a:fld>
            <a:endParaRPr lang="en-US"/>
          </a:p>
        </p:txBody>
      </p:sp>
      <p:pic>
        <p:nvPicPr>
          <p:cNvPr id="15" name="Picture 14"/>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10331160" y="133983"/>
            <a:ext cx="1672579" cy="1050380"/>
          </a:xfrm>
          <a:prstGeom prst="rect">
            <a:avLst/>
          </a:prstGeom>
        </p:spPr>
      </p:pic>
    </p:spTree>
    <p:extLst>
      <p:ext uri="{BB962C8B-B14F-4D97-AF65-F5344CB8AC3E}">
        <p14:creationId xmlns:p14="http://schemas.microsoft.com/office/powerpoint/2010/main" val="864451656"/>
      </p:ext>
    </p:extLst>
  </p:cSld>
  <p:clrMap bg1="lt1" tx1="dk1" bg2="lt2" tx2="dk2" accent1="accent1" accent2="accent2" accent3="accent3" accent4="accent4" accent5="accent5" accent6="accent6" hlink="hlink" folHlink="folHlink"/>
  <p:sldLayoutIdLst>
    <p:sldLayoutId id="2147483649" r:id="rId1"/>
    <p:sldLayoutId id="2147483668" r:id="rId2"/>
    <p:sldLayoutId id="2147483669" r:id="rId3"/>
    <p:sldLayoutId id="2147483666" r:id="rId4"/>
    <p:sldLayoutId id="2147483672" r:id="rId5"/>
    <p:sldLayoutId id="2147483662" r:id="rId6"/>
    <p:sldLayoutId id="2147483671" r:id="rId7"/>
    <p:sldLayoutId id="2147483663" r:id="rId8"/>
    <p:sldLayoutId id="2147483667" r:id="rId9"/>
    <p:sldLayoutId id="2147483670" r:id="rId10"/>
    <p:sldLayoutId id="2147483673" r:id="rId11"/>
    <p:sldLayoutId id="2147483674" r:id="rId12"/>
    <p:sldLayoutId id="2147483680" r:id="rId13"/>
  </p:sldLayoutIdLst>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rgbClr val="68478D"/>
          </a:solidFill>
          <a:latin typeface="Cambria" charset="0"/>
          <a:ea typeface="Cambria" charset="0"/>
          <a:cs typeface="Cambria" charset="0"/>
        </a:defRPr>
      </a:lvl1pPr>
      <a:lvl2pPr marL="685800" indent="-228600" algn="l" defTabSz="914400" rtl="0" eaLnBrk="1" latinLnBrk="0" hangingPunct="1">
        <a:lnSpc>
          <a:spcPct val="90000"/>
        </a:lnSpc>
        <a:spcBef>
          <a:spcPts val="500"/>
        </a:spcBef>
        <a:buFont typeface="Arial"/>
        <a:buChar char="•"/>
        <a:defRPr sz="2400" kern="1200">
          <a:solidFill>
            <a:srgbClr val="68478D"/>
          </a:solidFill>
          <a:latin typeface="Cambria" charset="0"/>
          <a:ea typeface="Cambria" charset="0"/>
          <a:cs typeface="Cambria" charset="0"/>
        </a:defRPr>
      </a:lvl2pPr>
      <a:lvl3pPr marL="1143000" indent="-228600" algn="l" defTabSz="914400" rtl="0" eaLnBrk="1" latinLnBrk="0" hangingPunct="1">
        <a:lnSpc>
          <a:spcPct val="90000"/>
        </a:lnSpc>
        <a:spcBef>
          <a:spcPts val="500"/>
        </a:spcBef>
        <a:buFont typeface="Arial"/>
        <a:buChar char="•"/>
        <a:defRPr sz="2000" kern="1200">
          <a:solidFill>
            <a:srgbClr val="68478D"/>
          </a:solidFill>
          <a:latin typeface="Cambria" charset="0"/>
          <a:ea typeface="Cambria" charset="0"/>
          <a:cs typeface="Cambria" charset="0"/>
        </a:defRPr>
      </a:lvl3pPr>
      <a:lvl4pPr marL="1600200" indent="-228600" algn="l" defTabSz="914400" rtl="0" eaLnBrk="1" latinLnBrk="0" hangingPunct="1">
        <a:lnSpc>
          <a:spcPct val="90000"/>
        </a:lnSpc>
        <a:spcBef>
          <a:spcPts val="500"/>
        </a:spcBef>
        <a:buFont typeface="Arial"/>
        <a:buChar char="•"/>
        <a:defRPr sz="1800" kern="1200">
          <a:solidFill>
            <a:srgbClr val="68478D"/>
          </a:solidFill>
          <a:latin typeface="Cambria" charset="0"/>
          <a:ea typeface="Cambria" charset="0"/>
          <a:cs typeface="Cambria" charset="0"/>
        </a:defRPr>
      </a:lvl4pPr>
      <a:lvl5pPr marL="2057400" indent="-228600" algn="l" defTabSz="914400" rtl="0" eaLnBrk="1" latinLnBrk="0" hangingPunct="1">
        <a:lnSpc>
          <a:spcPct val="90000"/>
        </a:lnSpc>
        <a:spcBef>
          <a:spcPts val="500"/>
        </a:spcBef>
        <a:buFont typeface="Arial"/>
        <a:buChar char="•"/>
        <a:defRPr sz="1800" kern="1200">
          <a:solidFill>
            <a:srgbClr val="68478D"/>
          </a:solidFill>
          <a:latin typeface="Cambria" charset="0"/>
          <a:ea typeface="Cambria" charset="0"/>
          <a:cs typeface="Cambria"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1.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13.xml"/><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784225" y="2913132"/>
            <a:ext cx="9883775" cy="1923881"/>
          </a:xfrm>
        </p:spPr>
        <p:txBody>
          <a:bodyPr>
            <a:normAutofit/>
          </a:bodyPr>
          <a:lstStyle/>
          <a:p>
            <a:pPr algn="just"/>
            <a:r>
              <a:rPr lang="lv-LV" sz="1800" dirty="0" smtClean="0"/>
              <a:t>Guntars Catlaks, Valsts izglītības satura centra vadītājs</a:t>
            </a:r>
          </a:p>
          <a:p>
            <a:pPr algn="just"/>
            <a:endParaRPr lang="lv-LV" dirty="0" smtClean="0"/>
          </a:p>
          <a:p>
            <a:pPr algn="just"/>
            <a:r>
              <a:rPr lang="lv-LV" sz="1800" dirty="0" smtClean="0"/>
              <a:t>2017.gada </a:t>
            </a:r>
            <a:r>
              <a:rPr lang="lv-LV" sz="1800" dirty="0" smtClean="0"/>
              <a:t>10.maijā.</a:t>
            </a:r>
            <a:endParaRPr lang="lv-LV" sz="1800" dirty="0"/>
          </a:p>
        </p:txBody>
      </p:sp>
      <p:sp>
        <p:nvSpPr>
          <p:cNvPr id="3" name="Title 2"/>
          <p:cNvSpPr>
            <a:spLocks noGrp="1"/>
          </p:cNvSpPr>
          <p:nvPr>
            <p:ph type="title"/>
          </p:nvPr>
        </p:nvSpPr>
        <p:spPr>
          <a:xfrm>
            <a:off x="784226" y="981202"/>
            <a:ext cx="9423399" cy="1956207"/>
          </a:xfrm>
        </p:spPr>
        <p:txBody>
          <a:bodyPr>
            <a:noAutofit/>
          </a:bodyPr>
          <a:lstStyle/>
          <a:p>
            <a:r>
              <a:rPr lang="lv-LV" sz="4400" dirty="0" smtClean="0"/>
              <a:t>Projekts</a:t>
            </a:r>
            <a:br>
              <a:rPr lang="lv-LV" sz="4400" dirty="0" smtClean="0"/>
            </a:br>
            <a:r>
              <a:rPr lang="lv-LV" sz="4400" dirty="0" smtClean="0"/>
              <a:t>“Kompetenču pieeja mācību saturā”</a:t>
            </a:r>
            <a:endParaRPr lang="lv-LV" sz="4400" dirty="0"/>
          </a:p>
        </p:txBody>
      </p:sp>
      <p:sp>
        <p:nvSpPr>
          <p:cNvPr id="4" name="TextBox 3"/>
          <p:cNvSpPr txBox="1"/>
          <p:nvPr/>
        </p:nvSpPr>
        <p:spPr>
          <a:xfrm>
            <a:off x="3047999" y="4572000"/>
            <a:ext cx="6365875" cy="369332"/>
          </a:xfrm>
          <a:prstGeom prst="rect">
            <a:avLst/>
          </a:prstGeom>
          <a:noFill/>
        </p:spPr>
        <p:txBody>
          <a:bodyPr wrap="square" rtlCol="0">
            <a:spAutoFit/>
          </a:bodyPr>
          <a:lstStyle/>
          <a:p>
            <a:r>
              <a:rPr lang="lv-LV" dirty="0" smtClean="0"/>
              <a:t>Projekts Nr. 8.3.1.1./16/I/002  “Kompetenču pieeja mācību saturā”</a:t>
            </a:r>
            <a:endParaRPr lang="lv-LV" dirty="0"/>
          </a:p>
        </p:txBody>
      </p:sp>
    </p:spTree>
    <p:extLst>
      <p:ext uri="{BB962C8B-B14F-4D97-AF65-F5344CB8AC3E}">
        <p14:creationId xmlns:p14="http://schemas.microsoft.com/office/powerpoint/2010/main" val="20713322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sz="3200" b="1" dirty="0" smtClean="0"/>
              <a:t>Sadarbības partneri</a:t>
            </a:r>
            <a:endParaRPr lang="lv-LV" sz="3200" b="1" dirty="0"/>
          </a:p>
        </p:txBody>
      </p:sp>
      <p:sp>
        <p:nvSpPr>
          <p:cNvPr id="3" name="Rectangle 2"/>
          <p:cNvSpPr/>
          <p:nvPr/>
        </p:nvSpPr>
        <p:spPr>
          <a:xfrm>
            <a:off x="1053485" y="2032986"/>
            <a:ext cx="10404628" cy="4524315"/>
          </a:xfrm>
          <a:prstGeom prst="rect">
            <a:avLst/>
          </a:prstGeom>
        </p:spPr>
        <p:txBody>
          <a:bodyPr wrap="square">
            <a:spAutoFit/>
          </a:bodyPr>
          <a:lstStyle/>
          <a:p>
            <a:r>
              <a:rPr lang="lv-LV" sz="2400" dirty="0">
                <a:latin typeface="+mj-lt"/>
              </a:rPr>
              <a:t>Pašvaldības </a:t>
            </a:r>
            <a:r>
              <a:rPr lang="lv-LV" sz="2400" dirty="0" smtClean="0">
                <a:latin typeface="+mj-lt"/>
              </a:rPr>
              <a:t>(100 </a:t>
            </a:r>
            <a:r>
              <a:rPr lang="lv-LV" sz="2400" dirty="0">
                <a:latin typeface="+mj-lt"/>
              </a:rPr>
              <a:t>izglītības iestādes aprobācijā)</a:t>
            </a:r>
          </a:p>
          <a:p>
            <a:endParaRPr lang="lv-LV" sz="2400" dirty="0">
              <a:latin typeface="+mj-lt"/>
            </a:endParaRPr>
          </a:p>
          <a:p>
            <a:r>
              <a:rPr lang="lv-LV" sz="2400" dirty="0">
                <a:latin typeface="+mj-lt"/>
              </a:rPr>
              <a:t>Daugavpils Universitāte</a:t>
            </a:r>
          </a:p>
          <a:p>
            <a:r>
              <a:rPr lang="lv-LV" sz="2400" dirty="0">
                <a:latin typeface="+mj-lt"/>
              </a:rPr>
              <a:t>Latvijas Universitāte</a:t>
            </a:r>
          </a:p>
          <a:p>
            <a:r>
              <a:rPr lang="lv-LV" sz="2400" dirty="0">
                <a:latin typeface="+mj-lt"/>
              </a:rPr>
              <a:t>Latvijas Sporta pedagoģijas akadēmija</a:t>
            </a:r>
          </a:p>
          <a:p>
            <a:r>
              <a:rPr lang="lv-LV" sz="2400" dirty="0">
                <a:latin typeface="+mj-lt"/>
              </a:rPr>
              <a:t>Liepājas Universitāte</a:t>
            </a:r>
          </a:p>
          <a:p>
            <a:r>
              <a:rPr lang="lv-LV" sz="2400" dirty="0">
                <a:latin typeface="+mj-lt"/>
              </a:rPr>
              <a:t>Rēzeknes Tehnoloģiju akadēmija</a:t>
            </a:r>
          </a:p>
          <a:p>
            <a:r>
              <a:rPr lang="lv-LV" sz="2400" dirty="0">
                <a:latin typeface="+mj-lt"/>
              </a:rPr>
              <a:t>Rīgas Pedagoģijas un izglītības vadības akadēmija</a:t>
            </a:r>
          </a:p>
          <a:p>
            <a:endParaRPr lang="lv-LV" sz="2400" dirty="0">
              <a:latin typeface="+mj-lt"/>
            </a:endParaRPr>
          </a:p>
          <a:p>
            <a:r>
              <a:rPr lang="lv-LV" sz="2400" dirty="0">
                <a:latin typeface="+mj-lt"/>
              </a:rPr>
              <a:t>Latviešu valodas aģentūra</a:t>
            </a:r>
          </a:p>
          <a:p>
            <a:r>
              <a:rPr lang="lv-LV" sz="2400" dirty="0">
                <a:latin typeface="+mj-lt"/>
              </a:rPr>
              <a:t>Strazdumuižas internātvidusskola - attīstības centrs vājredzīgiem un neredzīgiem bērniem</a:t>
            </a:r>
          </a:p>
        </p:txBody>
      </p:sp>
    </p:spTree>
    <p:extLst>
      <p:ext uri="{BB962C8B-B14F-4D97-AF65-F5344CB8AC3E}">
        <p14:creationId xmlns:p14="http://schemas.microsoft.com/office/powerpoint/2010/main" val="27127685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072881"/>
            <a:ext cx="9829800" cy="1273809"/>
          </a:xfrm>
        </p:spPr>
        <p:txBody>
          <a:bodyPr>
            <a:normAutofit/>
          </a:bodyPr>
          <a:lstStyle/>
          <a:p>
            <a:r>
              <a:rPr lang="lv-LV" b="1" dirty="0" smtClean="0"/>
              <a:t>100 pilotskolas</a:t>
            </a:r>
            <a:endParaRPr lang="lv-LV" dirty="0"/>
          </a:p>
        </p:txBody>
      </p:sp>
      <p:pic>
        <p:nvPicPr>
          <p:cNvPr id="18" name="Attēls 1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56042" y="1333707"/>
            <a:ext cx="8512683" cy="5201250"/>
          </a:xfrm>
          <a:prstGeom prst="rect">
            <a:avLst/>
          </a:prstGeom>
        </p:spPr>
      </p:pic>
      <p:sp>
        <p:nvSpPr>
          <p:cNvPr id="20" name="Ovāls 19"/>
          <p:cNvSpPr/>
          <p:nvPr/>
        </p:nvSpPr>
        <p:spPr>
          <a:xfrm>
            <a:off x="2267341" y="4970514"/>
            <a:ext cx="461375" cy="461375"/>
          </a:xfrm>
          <a:prstGeom prst="ellipse">
            <a:avLst/>
          </a:prstGeom>
          <a:solidFill>
            <a:srgbClr val="6846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38213" rtl="0" eaLnBrk="1" fontAlgn="base" latinLnBrk="0" hangingPunct="1">
              <a:lnSpc>
                <a:spcPct val="100000"/>
              </a:lnSpc>
              <a:spcBef>
                <a:spcPct val="0"/>
              </a:spcBef>
              <a:spcAft>
                <a:spcPct val="0"/>
              </a:spcAft>
              <a:buClrTx/>
              <a:buSzTx/>
              <a:buFontTx/>
              <a:buNone/>
              <a:tabLst/>
              <a:defRPr/>
            </a:pPr>
            <a:endParaRPr kumimoji="0" lang="lv-LV" sz="17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1" name="Ovāls 20"/>
          <p:cNvSpPr/>
          <p:nvPr/>
        </p:nvSpPr>
        <p:spPr>
          <a:xfrm>
            <a:off x="2076742" y="3947622"/>
            <a:ext cx="842575" cy="842575"/>
          </a:xfrm>
          <a:prstGeom prst="ellipse">
            <a:avLst/>
          </a:prstGeom>
          <a:solidFill>
            <a:srgbClr val="6846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38213" rtl="0" eaLnBrk="1" fontAlgn="base" latinLnBrk="0" hangingPunct="1">
              <a:lnSpc>
                <a:spcPct val="100000"/>
              </a:lnSpc>
              <a:spcBef>
                <a:spcPct val="0"/>
              </a:spcBef>
              <a:spcAft>
                <a:spcPct val="0"/>
              </a:spcAft>
              <a:buClrTx/>
              <a:buSzTx/>
              <a:buFontTx/>
              <a:buNone/>
              <a:tabLst/>
              <a:defRPr/>
            </a:pPr>
            <a:endParaRPr kumimoji="0" lang="lv-LV" sz="17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2" name="Ovāls 21"/>
          <p:cNvSpPr/>
          <p:nvPr/>
        </p:nvSpPr>
        <p:spPr>
          <a:xfrm>
            <a:off x="2961010" y="4557423"/>
            <a:ext cx="397690" cy="397690"/>
          </a:xfrm>
          <a:prstGeom prst="ellipse">
            <a:avLst/>
          </a:prstGeom>
          <a:solidFill>
            <a:srgbClr val="6846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38213" rtl="0" eaLnBrk="1" fontAlgn="base" latinLnBrk="0" hangingPunct="1">
              <a:lnSpc>
                <a:spcPct val="100000"/>
              </a:lnSpc>
              <a:spcBef>
                <a:spcPct val="0"/>
              </a:spcBef>
              <a:spcAft>
                <a:spcPct val="0"/>
              </a:spcAft>
              <a:buClrTx/>
              <a:buSzTx/>
              <a:buFontTx/>
              <a:buNone/>
              <a:tabLst/>
              <a:defRPr/>
            </a:pPr>
            <a:endParaRPr kumimoji="0" lang="lv-LV" sz="17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3" name="Ovāls 22"/>
          <p:cNvSpPr/>
          <p:nvPr/>
        </p:nvSpPr>
        <p:spPr>
          <a:xfrm>
            <a:off x="3296535" y="3253901"/>
            <a:ext cx="680431" cy="680431"/>
          </a:xfrm>
          <a:prstGeom prst="ellipse">
            <a:avLst/>
          </a:prstGeom>
          <a:solidFill>
            <a:srgbClr val="6846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38213" rtl="0" eaLnBrk="1" fontAlgn="base" latinLnBrk="0" hangingPunct="1">
              <a:lnSpc>
                <a:spcPct val="100000"/>
              </a:lnSpc>
              <a:spcBef>
                <a:spcPct val="0"/>
              </a:spcBef>
              <a:spcAft>
                <a:spcPct val="0"/>
              </a:spcAft>
              <a:buClrTx/>
              <a:buSzTx/>
              <a:buFontTx/>
              <a:buNone/>
              <a:tabLst/>
              <a:defRPr/>
            </a:pPr>
            <a:endParaRPr kumimoji="0" lang="lv-LV" sz="17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24" name="Ovāls 23"/>
          <p:cNvSpPr/>
          <p:nvPr/>
        </p:nvSpPr>
        <p:spPr>
          <a:xfrm>
            <a:off x="3998742" y="2969164"/>
            <a:ext cx="569474" cy="569474"/>
          </a:xfrm>
          <a:prstGeom prst="ellipse">
            <a:avLst/>
          </a:prstGeom>
          <a:solidFill>
            <a:srgbClr val="6846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38213" rtl="0" eaLnBrk="1" fontAlgn="base" latinLnBrk="0" hangingPunct="1">
              <a:lnSpc>
                <a:spcPct val="100000"/>
              </a:lnSpc>
              <a:spcBef>
                <a:spcPct val="0"/>
              </a:spcBef>
              <a:spcAft>
                <a:spcPct val="0"/>
              </a:spcAft>
              <a:buClrTx/>
              <a:buSzTx/>
              <a:buFontTx/>
              <a:buNone/>
              <a:tabLst/>
              <a:defRPr/>
            </a:pPr>
            <a:endParaRPr kumimoji="0" lang="lv-LV" sz="17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5" name="Ovāls 24"/>
          <p:cNvSpPr/>
          <p:nvPr/>
        </p:nvSpPr>
        <p:spPr>
          <a:xfrm>
            <a:off x="3887528" y="3928591"/>
            <a:ext cx="744495" cy="744495"/>
          </a:xfrm>
          <a:prstGeom prst="ellipse">
            <a:avLst/>
          </a:prstGeom>
          <a:solidFill>
            <a:srgbClr val="6846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38213" rtl="0" eaLnBrk="1" fontAlgn="base" latinLnBrk="0" hangingPunct="1">
              <a:lnSpc>
                <a:spcPct val="100000"/>
              </a:lnSpc>
              <a:spcBef>
                <a:spcPct val="0"/>
              </a:spcBef>
              <a:spcAft>
                <a:spcPct val="0"/>
              </a:spcAft>
              <a:buClrTx/>
              <a:buSzTx/>
              <a:buFontTx/>
              <a:buNone/>
              <a:tabLst/>
              <a:defRPr/>
            </a:pPr>
            <a:endParaRPr kumimoji="0" lang="lv-LV" sz="17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6" name="Ovāls 25"/>
          <p:cNvSpPr/>
          <p:nvPr/>
        </p:nvSpPr>
        <p:spPr>
          <a:xfrm>
            <a:off x="4556762" y="3510862"/>
            <a:ext cx="551145" cy="551145"/>
          </a:xfrm>
          <a:prstGeom prst="ellipse">
            <a:avLst/>
          </a:prstGeom>
          <a:solidFill>
            <a:srgbClr val="6846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38213" rtl="0" eaLnBrk="1" fontAlgn="base" latinLnBrk="0" hangingPunct="1">
              <a:lnSpc>
                <a:spcPct val="100000"/>
              </a:lnSpc>
              <a:spcBef>
                <a:spcPct val="0"/>
              </a:spcBef>
              <a:spcAft>
                <a:spcPct val="0"/>
              </a:spcAft>
              <a:buClrTx/>
              <a:buSzTx/>
              <a:buFontTx/>
              <a:buNone/>
              <a:tabLst/>
              <a:defRPr/>
            </a:pPr>
            <a:endParaRPr kumimoji="0" lang="lv-LV" sz="17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7" name="Ovāls 26"/>
          <p:cNvSpPr/>
          <p:nvPr/>
        </p:nvSpPr>
        <p:spPr>
          <a:xfrm>
            <a:off x="5240838" y="3267191"/>
            <a:ext cx="1308960" cy="1308960"/>
          </a:xfrm>
          <a:prstGeom prst="ellipse">
            <a:avLst/>
          </a:prstGeom>
          <a:solidFill>
            <a:srgbClr val="6846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38213" rtl="0" eaLnBrk="1" fontAlgn="base" latinLnBrk="0" hangingPunct="1">
              <a:lnSpc>
                <a:spcPct val="100000"/>
              </a:lnSpc>
              <a:spcBef>
                <a:spcPct val="0"/>
              </a:spcBef>
              <a:spcAft>
                <a:spcPct val="0"/>
              </a:spcAft>
              <a:buClrTx/>
              <a:buSzTx/>
              <a:buFontTx/>
              <a:buNone/>
              <a:tabLst/>
              <a:defRPr/>
            </a:pPr>
            <a:endParaRPr kumimoji="0" lang="lv-LV" sz="17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8" name="Ovāls 27"/>
          <p:cNvSpPr/>
          <p:nvPr/>
        </p:nvSpPr>
        <p:spPr>
          <a:xfrm>
            <a:off x="5661141" y="4640085"/>
            <a:ext cx="551145" cy="551145"/>
          </a:xfrm>
          <a:prstGeom prst="ellipse">
            <a:avLst/>
          </a:prstGeom>
          <a:solidFill>
            <a:srgbClr val="6846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38213" rtl="0" eaLnBrk="1" fontAlgn="base" latinLnBrk="0" hangingPunct="1">
              <a:lnSpc>
                <a:spcPct val="100000"/>
              </a:lnSpc>
              <a:spcBef>
                <a:spcPct val="0"/>
              </a:spcBef>
              <a:spcAft>
                <a:spcPct val="0"/>
              </a:spcAft>
              <a:buClrTx/>
              <a:buSzTx/>
              <a:buFontTx/>
              <a:buNone/>
              <a:tabLst/>
              <a:defRPr/>
            </a:pPr>
            <a:endParaRPr kumimoji="0" lang="lv-LV" sz="17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29" name="Ovāls 28"/>
          <p:cNvSpPr/>
          <p:nvPr/>
        </p:nvSpPr>
        <p:spPr>
          <a:xfrm>
            <a:off x="4714802" y="4446074"/>
            <a:ext cx="551145" cy="551145"/>
          </a:xfrm>
          <a:prstGeom prst="ellipse">
            <a:avLst/>
          </a:prstGeom>
          <a:solidFill>
            <a:srgbClr val="6846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38213" rtl="0" eaLnBrk="1" fontAlgn="base" latinLnBrk="0" hangingPunct="1">
              <a:lnSpc>
                <a:spcPct val="100000"/>
              </a:lnSpc>
              <a:spcBef>
                <a:spcPct val="0"/>
              </a:spcBef>
              <a:spcAft>
                <a:spcPct val="0"/>
              </a:spcAft>
              <a:buClrTx/>
              <a:buSzTx/>
              <a:buFontTx/>
              <a:buNone/>
              <a:tabLst/>
              <a:defRPr/>
            </a:pPr>
            <a:endParaRPr kumimoji="0" lang="lv-LV" sz="17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0" name="Ovāls 29"/>
          <p:cNvSpPr/>
          <p:nvPr/>
        </p:nvSpPr>
        <p:spPr>
          <a:xfrm>
            <a:off x="2898845" y="2398032"/>
            <a:ext cx="842575" cy="842575"/>
          </a:xfrm>
          <a:prstGeom prst="ellipse">
            <a:avLst/>
          </a:prstGeom>
          <a:solidFill>
            <a:srgbClr val="6846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38213" rtl="0" eaLnBrk="1" fontAlgn="base" latinLnBrk="0" hangingPunct="1">
              <a:lnSpc>
                <a:spcPct val="100000"/>
              </a:lnSpc>
              <a:spcBef>
                <a:spcPct val="0"/>
              </a:spcBef>
              <a:spcAft>
                <a:spcPct val="0"/>
              </a:spcAft>
              <a:buClrTx/>
              <a:buSzTx/>
              <a:buFontTx/>
              <a:buNone/>
              <a:tabLst/>
              <a:defRPr/>
            </a:pPr>
            <a:endParaRPr kumimoji="0" lang="lv-LV" sz="17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2" name="Ovāls 31"/>
          <p:cNvSpPr/>
          <p:nvPr/>
        </p:nvSpPr>
        <p:spPr>
          <a:xfrm>
            <a:off x="8141427" y="5183932"/>
            <a:ext cx="842575" cy="842575"/>
          </a:xfrm>
          <a:prstGeom prst="ellipse">
            <a:avLst/>
          </a:prstGeom>
          <a:solidFill>
            <a:srgbClr val="6846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38213" rtl="0" eaLnBrk="1" fontAlgn="base" latinLnBrk="0" hangingPunct="1">
              <a:lnSpc>
                <a:spcPct val="100000"/>
              </a:lnSpc>
              <a:spcBef>
                <a:spcPct val="0"/>
              </a:spcBef>
              <a:spcAft>
                <a:spcPct val="0"/>
              </a:spcAft>
              <a:buClrTx/>
              <a:buSzTx/>
              <a:buFontTx/>
              <a:buNone/>
              <a:tabLst/>
              <a:defRPr/>
            </a:pPr>
            <a:endParaRPr kumimoji="0" lang="lv-LV" sz="17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3" name="Ovāls 32"/>
          <p:cNvSpPr/>
          <p:nvPr/>
        </p:nvSpPr>
        <p:spPr>
          <a:xfrm>
            <a:off x="8168759" y="3909406"/>
            <a:ext cx="1087813" cy="1087813"/>
          </a:xfrm>
          <a:prstGeom prst="ellipse">
            <a:avLst/>
          </a:prstGeom>
          <a:solidFill>
            <a:srgbClr val="6846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38213" rtl="0" eaLnBrk="1" fontAlgn="base" latinLnBrk="0" hangingPunct="1">
              <a:lnSpc>
                <a:spcPct val="100000"/>
              </a:lnSpc>
              <a:spcBef>
                <a:spcPct val="0"/>
              </a:spcBef>
              <a:spcAft>
                <a:spcPct val="0"/>
              </a:spcAft>
              <a:buClrTx/>
              <a:buSzTx/>
              <a:buFontTx/>
              <a:buNone/>
              <a:tabLst/>
              <a:defRPr/>
            </a:pPr>
            <a:endParaRPr kumimoji="0" lang="lv-LV" sz="17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4" name="Ovāls 33"/>
          <p:cNvSpPr/>
          <p:nvPr/>
        </p:nvSpPr>
        <p:spPr>
          <a:xfrm>
            <a:off x="9885943" y="4460081"/>
            <a:ext cx="598290" cy="598290"/>
          </a:xfrm>
          <a:prstGeom prst="ellipse">
            <a:avLst/>
          </a:prstGeom>
          <a:solidFill>
            <a:srgbClr val="6846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38213" rtl="0" eaLnBrk="1" fontAlgn="base" latinLnBrk="0" hangingPunct="1">
              <a:lnSpc>
                <a:spcPct val="100000"/>
              </a:lnSpc>
              <a:spcBef>
                <a:spcPct val="0"/>
              </a:spcBef>
              <a:spcAft>
                <a:spcPct val="0"/>
              </a:spcAft>
              <a:buClrTx/>
              <a:buSzTx/>
              <a:buFontTx/>
              <a:buNone/>
              <a:tabLst/>
              <a:defRPr/>
            </a:pPr>
            <a:endParaRPr kumimoji="0" lang="lv-LV" sz="17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5" name="Ovāls 34"/>
          <p:cNvSpPr/>
          <p:nvPr/>
        </p:nvSpPr>
        <p:spPr>
          <a:xfrm>
            <a:off x="6456496" y="2990360"/>
            <a:ext cx="790232" cy="790232"/>
          </a:xfrm>
          <a:prstGeom prst="ellipse">
            <a:avLst/>
          </a:prstGeom>
          <a:solidFill>
            <a:srgbClr val="6846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38213" rtl="0" eaLnBrk="1" fontAlgn="base" latinLnBrk="0" hangingPunct="1">
              <a:lnSpc>
                <a:spcPct val="100000"/>
              </a:lnSpc>
              <a:spcBef>
                <a:spcPct val="0"/>
              </a:spcBef>
              <a:spcAft>
                <a:spcPct val="0"/>
              </a:spcAft>
              <a:buClrTx/>
              <a:buSzTx/>
              <a:buFontTx/>
              <a:buNone/>
              <a:tabLst/>
              <a:defRPr/>
            </a:pPr>
            <a:endParaRPr kumimoji="0" lang="lv-LV" sz="17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6" name="Ovāls 35"/>
          <p:cNvSpPr/>
          <p:nvPr/>
        </p:nvSpPr>
        <p:spPr>
          <a:xfrm>
            <a:off x="6404391" y="2461353"/>
            <a:ext cx="492735" cy="492735"/>
          </a:xfrm>
          <a:prstGeom prst="ellipse">
            <a:avLst/>
          </a:prstGeom>
          <a:solidFill>
            <a:srgbClr val="6846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38213" rtl="0" eaLnBrk="1" fontAlgn="base" latinLnBrk="0" hangingPunct="1">
              <a:lnSpc>
                <a:spcPct val="100000"/>
              </a:lnSpc>
              <a:spcBef>
                <a:spcPct val="0"/>
              </a:spcBef>
              <a:spcAft>
                <a:spcPct val="0"/>
              </a:spcAft>
              <a:buClrTx/>
              <a:buSzTx/>
              <a:buFontTx/>
              <a:buNone/>
              <a:tabLst/>
              <a:defRPr/>
            </a:pPr>
            <a:endParaRPr kumimoji="0" lang="lv-LV" sz="17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7" name="Ovāls 36"/>
          <p:cNvSpPr/>
          <p:nvPr/>
        </p:nvSpPr>
        <p:spPr>
          <a:xfrm>
            <a:off x="7507356" y="1905297"/>
            <a:ext cx="492735" cy="492735"/>
          </a:xfrm>
          <a:prstGeom prst="ellipse">
            <a:avLst/>
          </a:prstGeom>
          <a:solidFill>
            <a:srgbClr val="6846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38213" rtl="0" eaLnBrk="1" fontAlgn="base" latinLnBrk="0" hangingPunct="1">
              <a:lnSpc>
                <a:spcPct val="100000"/>
              </a:lnSpc>
              <a:spcBef>
                <a:spcPct val="0"/>
              </a:spcBef>
              <a:spcAft>
                <a:spcPct val="0"/>
              </a:spcAft>
              <a:buClrTx/>
              <a:buSzTx/>
              <a:buFontTx/>
              <a:buNone/>
              <a:tabLst/>
              <a:defRPr/>
            </a:pPr>
            <a:endParaRPr kumimoji="0" lang="lv-LV" sz="17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8" name="Ovāls 37"/>
          <p:cNvSpPr/>
          <p:nvPr/>
        </p:nvSpPr>
        <p:spPr>
          <a:xfrm>
            <a:off x="8763837" y="2521468"/>
            <a:ext cx="492735" cy="492735"/>
          </a:xfrm>
          <a:prstGeom prst="ellipse">
            <a:avLst/>
          </a:prstGeom>
          <a:solidFill>
            <a:srgbClr val="6846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38213" rtl="0" eaLnBrk="1" fontAlgn="base" latinLnBrk="0" hangingPunct="1">
              <a:lnSpc>
                <a:spcPct val="100000"/>
              </a:lnSpc>
              <a:spcBef>
                <a:spcPct val="0"/>
              </a:spcBef>
              <a:spcAft>
                <a:spcPct val="0"/>
              </a:spcAft>
              <a:buClrTx/>
              <a:buSzTx/>
              <a:buFontTx/>
              <a:buNone/>
              <a:tabLst/>
              <a:defRPr/>
            </a:pPr>
            <a:endParaRPr kumimoji="0" lang="lv-LV" sz="17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9" name="Ovāls 38"/>
          <p:cNvSpPr/>
          <p:nvPr/>
        </p:nvSpPr>
        <p:spPr>
          <a:xfrm>
            <a:off x="8689386" y="3051608"/>
            <a:ext cx="830324" cy="830324"/>
          </a:xfrm>
          <a:prstGeom prst="ellipse">
            <a:avLst/>
          </a:prstGeom>
          <a:solidFill>
            <a:srgbClr val="6846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38213" rtl="0" eaLnBrk="1" fontAlgn="base" latinLnBrk="0" hangingPunct="1">
              <a:lnSpc>
                <a:spcPct val="100000"/>
              </a:lnSpc>
              <a:spcBef>
                <a:spcPct val="0"/>
              </a:spcBef>
              <a:spcAft>
                <a:spcPct val="0"/>
              </a:spcAft>
              <a:buClrTx/>
              <a:buSzTx/>
              <a:buFontTx/>
              <a:buNone/>
              <a:tabLst/>
              <a:defRPr/>
            </a:pPr>
            <a:endParaRPr kumimoji="0" lang="lv-LV" sz="17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40" name="Ovāls 39"/>
          <p:cNvSpPr/>
          <p:nvPr/>
        </p:nvSpPr>
        <p:spPr>
          <a:xfrm>
            <a:off x="7444837" y="2740621"/>
            <a:ext cx="1113837" cy="1113837"/>
          </a:xfrm>
          <a:prstGeom prst="ellipse">
            <a:avLst/>
          </a:prstGeom>
          <a:solidFill>
            <a:srgbClr val="6846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38213" rtl="0" eaLnBrk="1" fontAlgn="base" latinLnBrk="0" hangingPunct="1">
              <a:lnSpc>
                <a:spcPct val="100000"/>
              </a:lnSpc>
              <a:spcBef>
                <a:spcPct val="0"/>
              </a:spcBef>
              <a:spcAft>
                <a:spcPct val="0"/>
              </a:spcAft>
              <a:buClrTx/>
              <a:buSzTx/>
              <a:buFontTx/>
              <a:buNone/>
              <a:tabLst/>
              <a:defRPr/>
            </a:pPr>
            <a:endParaRPr kumimoji="0" lang="lv-LV" sz="17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41" name="Ovāls 40"/>
          <p:cNvSpPr/>
          <p:nvPr/>
        </p:nvSpPr>
        <p:spPr>
          <a:xfrm>
            <a:off x="7222420" y="3953974"/>
            <a:ext cx="882561" cy="882561"/>
          </a:xfrm>
          <a:prstGeom prst="ellipse">
            <a:avLst/>
          </a:prstGeom>
          <a:solidFill>
            <a:srgbClr val="6846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38213" rtl="0" eaLnBrk="1" fontAlgn="base" latinLnBrk="0" hangingPunct="1">
              <a:lnSpc>
                <a:spcPct val="100000"/>
              </a:lnSpc>
              <a:spcBef>
                <a:spcPct val="0"/>
              </a:spcBef>
              <a:spcAft>
                <a:spcPct val="0"/>
              </a:spcAft>
              <a:buClrTx/>
              <a:buSzTx/>
              <a:buFontTx/>
              <a:buNone/>
              <a:tabLst/>
              <a:defRPr/>
            </a:pPr>
            <a:endParaRPr kumimoji="0" lang="lv-LV" sz="17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42" name="Ovāls 41"/>
          <p:cNvSpPr/>
          <p:nvPr/>
        </p:nvSpPr>
        <p:spPr>
          <a:xfrm>
            <a:off x="6577736" y="4589441"/>
            <a:ext cx="361035" cy="361035"/>
          </a:xfrm>
          <a:prstGeom prst="ellipse">
            <a:avLst/>
          </a:prstGeom>
          <a:solidFill>
            <a:srgbClr val="6846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38213" rtl="0" eaLnBrk="1" fontAlgn="base" latinLnBrk="0" hangingPunct="1">
              <a:lnSpc>
                <a:spcPct val="100000"/>
              </a:lnSpc>
              <a:spcBef>
                <a:spcPct val="0"/>
              </a:spcBef>
              <a:spcAft>
                <a:spcPct val="0"/>
              </a:spcAft>
              <a:buClrTx/>
              <a:buSzTx/>
              <a:buFontTx/>
              <a:buNone/>
              <a:tabLst/>
              <a:defRPr/>
            </a:pPr>
            <a:endParaRPr kumimoji="0" lang="lv-LV" sz="17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43" name="Ovāls 42"/>
          <p:cNvSpPr/>
          <p:nvPr/>
        </p:nvSpPr>
        <p:spPr>
          <a:xfrm>
            <a:off x="9124095" y="5405052"/>
            <a:ext cx="361035" cy="361035"/>
          </a:xfrm>
          <a:prstGeom prst="ellipse">
            <a:avLst/>
          </a:prstGeom>
          <a:solidFill>
            <a:srgbClr val="6846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38213" rtl="0" eaLnBrk="1" fontAlgn="base" latinLnBrk="0" hangingPunct="1">
              <a:lnSpc>
                <a:spcPct val="100000"/>
              </a:lnSpc>
              <a:spcBef>
                <a:spcPct val="0"/>
              </a:spcBef>
              <a:spcAft>
                <a:spcPct val="0"/>
              </a:spcAft>
              <a:buClrTx/>
              <a:buSzTx/>
              <a:buFontTx/>
              <a:buNone/>
              <a:tabLst/>
              <a:defRPr/>
            </a:pPr>
            <a:endParaRPr kumimoji="0" lang="lv-LV" sz="17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44" name="Ovāls 43"/>
          <p:cNvSpPr/>
          <p:nvPr/>
        </p:nvSpPr>
        <p:spPr>
          <a:xfrm>
            <a:off x="9362907" y="4609479"/>
            <a:ext cx="361035" cy="361035"/>
          </a:xfrm>
          <a:prstGeom prst="ellipse">
            <a:avLst/>
          </a:prstGeom>
          <a:solidFill>
            <a:srgbClr val="6846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38213" rtl="0" eaLnBrk="1" fontAlgn="base" latinLnBrk="0" hangingPunct="1">
              <a:lnSpc>
                <a:spcPct val="100000"/>
              </a:lnSpc>
              <a:spcBef>
                <a:spcPct val="0"/>
              </a:spcBef>
              <a:spcAft>
                <a:spcPct val="0"/>
              </a:spcAft>
              <a:buClrTx/>
              <a:buSzTx/>
              <a:buFontTx/>
              <a:buNone/>
              <a:tabLst/>
              <a:defRPr/>
            </a:pPr>
            <a:endParaRPr kumimoji="0" lang="lv-LV" sz="17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45" name="Ovāls 44"/>
          <p:cNvSpPr/>
          <p:nvPr/>
        </p:nvSpPr>
        <p:spPr>
          <a:xfrm>
            <a:off x="9352180" y="4112628"/>
            <a:ext cx="361035" cy="361035"/>
          </a:xfrm>
          <a:prstGeom prst="ellipse">
            <a:avLst/>
          </a:prstGeom>
          <a:solidFill>
            <a:srgbClr val="6846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38213" rtl="0" eaLnBrk="1" fontAlgn="base" latinLnBrk="0" hangingPunct="1">
              <a:lnSpc>
                <a:spcPct val="100000"/>
              </a:lnSpc>
              <a:spcBef>
                <a:spcPct val="0"/>
              </a:spcBef>
              <a:spcAft>
                <a:spcPct val="0"/>
              </a:spcAft>
              <a:buClrTx/>
              <a:buSzTx/>
              <a:buFontTx/>
              <a:buNone/>
              <a:tabLst/>
              <a:defRPr/>
            </a:pPr>
            <a:endParaRPr kumimoji="0" lang="lv-LV" sz="17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46" name="Ovāls 45"/>
          <p:cNvSpPr/>
          <p:nvPr/>
        </p:nvSpPr>
        <p:spPr>
          <a:xfrm>
            <a:off x="6520987" y="4012094"/>
            <a:ext cx="564057" cy="564057"/>
          </a:xfrm>
          <a:prstGeom prst="ellipse">
            <a:avLst/>
          </a:prstGeom>
          <a:solidFill>
            <a:srgbClr val="6846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38213" rtl="0" eaLnBrk="1" fontAlgn="base" latinLnBrk="0" hangingPunct="1">
              <a:lnSpc>
                <a:spcPct val="100000"/>
              </a:lnSpc>
              <a:spcBef>
                <a:spcPct val="0"/>
              </a:spcBef>
              <a:spcAft>
                <a:spcPct val="0"/>
              </a:spcAft>
              <a:buClrTx/>
              <a:buSzTx/>
              <a:buFontTx/>
              <a:buNone/>
              <a:tabLst/>
              <a:defRPr/>
            </a:pPr>
            <a:endParaRPr kumimoji="0" lang="lv-LV" sz="17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47" name="Ovāls 46"/>
          <p:cNvSpPr/>
          <p:nvPr/>
        </p:nvSpPr>
        <p:spPr>
          <a:xfrm>
            <a:off x="6873484" y="1805488"/>
            <a:ext cx="333295" cy="333295"/>
          </a:xfrm>
          <a:prstGeom prst="ellipse">
            <a:avLst/>
          </a:prstGeom>
          <a:solidFill>
            <a:srgbClr val="6846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38213" rtl="0" eaLnBrk="1" fontAlgn="base" latinLnBrk="0" hangingPunct="1">
              <a:lnSpc>
                <a:spcPct val="100000"/>
              </a:lnSpc>
              <a:spcBef>
                <a:spcPct val="0"/>
              </a:spcBef>
              <a:spcAft>
                <a:spcPct val="0"/>
              </a:spcAft>
              <a:buClrTx/>
              <a:buSzTx/>
              <a:buFontTx/>
              <a:buNone/>
              <a:tabLst/>
              <a:defRPr/>
            </a:pPr>
            <a:endParaRPr kumimoji="0" lang="lv-LV" sz="17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48" name="Ovāls 47"/>
          <p:cNvSpPr/>
          <p:nvPr/>
        </p:nvSpPr>
        <p:spPr>
          <a:xfrm>
            <a:off x="8378156" y="2323502"/>
            <a:ext cx="361035" cy="361035"/>
          </a:xfrm>
          <a:prstGeom prst="ellipse">
            <a:avLst/>
          </a:prstGeom>
          <a:solidFill>
            <a:srgbClr val="6846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38213" rtl="0" eaLnBrk="1" fontAlgn="base" latinLnBrk="0" hangingPunct="1">
              <a:lnSpc>
                <a:spcPct val="100000"/>
              </a:lnSpc>
              <a:spcBef>
                <a:spcPct val="0"/>
              </a:spcBef>
              <a:spcAft>
                <a:spcPct val="0"/>
              </a:spcAft>
              <a:buClrTx/>
              <a:buSzTx/>
              <a:buFontTx/>
              <a:buNone/>
              <a:tabLst/>
              <a:defRPr/>
            </a:pPr>
            <a:endParaRPr kumimoji="0" lang="lv-LV" sz="17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49" name="Ovāls 48"/>
          <p:cNvSpPr/>
          <p:nvPr/>
        </p:nvSpPr>
        <p:spPr>
          <a:xfrm>
            <a:off x="6946847" y="2481886"/>
            <a:ext cx="551145" cy="551145"/>
          </a:xfrm>
          <a:prstGeom prst="ellipse">
            <a:avLst/>
          </a:prstGeom>
          <a:solidFill>
            <a:srgbClr val="6846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38213" rtl="0" eaLnBrk="1" fontAlgn="base" latinLnBrk="0" hangingPunct="1">
              <a:lnSpc>
                <a:spcPct val="100000"/>
              </a:lnSpc>
              <a:spcBef>
                <a:spcPct val="0"/>
              </a:spcBef>
              <a:spcAft>
                <a:spcPct val="0"/>
              </a:spcAft>
              <a:buClrTx/>
              <a:buSzTx/>
              <a:buFontTx/>
              <a:buNone/>
              <a:tabLst/>
              <a:defRPr/>
            </a:pPr>
            <a:endParaRPr kumimoji="0" lang="lv-LV" sz="17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007180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838200" y="566390"/>
            <a:ext cx="10515600" cy="1277892"/>
          </a:xfrm>
        </p:spPr>
        <p:txBody>
          <a:bodyPr>
            <a:noAutofit/>
          </a:bodyPr>
          <a:lstStyle/>
          <a:p>
            <a:r>
              <a:rPr lang="lv-LV" altLang="lv-LV" sz="3200" b="1" dirty="0" smtClean="0">
                <a:ea typeface="MS PGothic" pitchFamily="34" charset="-128"/>
                <a:cs typeface="Times New Roman" panose="02020603050405020304" pitchFamily="18" charset="0"/>
              </a:rPr>
              <a:t>Mācību satura ieviešanas uzsākšana</a:t>
            </a:r>
            <a:endParaRPr lang="lv-LV" altLang="lv-LV" sz="3200" b="1" dirty="0">
              <a:ea typeface="MS PGothic" pitchFamily="34" charset="-128"/>
              <a:cs typeface="Times New Roman" panose="02020603050405020304" pitchFamily="18" charset="0"/>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723691134"/>
              </p:ext>
            </p:extLst>
          </p:nvPr>
        </p:nvGraphicFramePr>
        <p:xfrm>
          <a:off x="609600" y="1600201"/>
          <a:ext cx="109728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336131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327970" y="1583726"/>
            <a:ext cx="5227925" cy="827702"/>
          </a:xfrm>
        </p:spPr>
        <p:txBody>
          <a:bodyPr>
            <a:noAutofit/>
          </a:bodyPr>
          <a:lstStyle/>
          <a:p>
            <a:r>
              <a:rPr lang="lv-LV" sz="3600" b="1" dirty="0" smtClean="0"/>
              <a:t>Mācīšanas pieejas maiņa</a:t>
            </a:r>
            <a:endParaRPr lang="en-US" sz="3600" dirty="0"/>
          </a:p>
        </p:txBody>
      </p:sp>
      <p:sp>
        <p:nvSpPr>
          <p:cNvPr id="6" name="Footer Placeholder 5"/>
          <p:cNvSpPr>
            <a:spLocks noGrp="1"/>
          </p:cNvSpPr>
          <p:nvPr>
            <p:ph type="ftr" sz="quarter" idx="16"/>
          </p:nvPr>
        </p:nvSpPr>
        <p:spPr/>
        <p:txBody>
          <a:bodyPr/>
          <a:lstStyle/>
          <a:p>
            <a:r>
              <a:rPr lang="en-US"/>
              <a:t>Prezentācijas / pasākuma nosaukums</a:t>
            </a:r>
          </a:p>
        </p:txBody>
      </p:sp>
      <p:sp>
        <p:nvSpPr>
          <p:cNvPr id="9" name="Text Box 18"/>
          <p:cNvSpPr txBox="1">
            <a:spLocks noChangeArrowheads="1"/>
          </p:cNvSpPr>
          <p:nvPr/>
        </p:nvSpPr>
        <p:spPr bwMode="auto">
          <a:xfrm>
            <a:off x="2458609" y="2765455"/>
            <a:ext cx="1957070" cy="7078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lgn="ctr" defTabSz="457200" fontAlgn="auto">
              <a:spcBef>
                <a:spcPct val="50000"/>
              </a:spcBef>
              <a:spcAft>
                <a:spcPts val="0"/>
              </a:spcAft>
              <a:defRPr/>
            </a:pPr>
            <a:r>
              <a:rPr lang="lv-LV" sz="2000" dirty="0" smtClean="0">
                <a:solidFill>
                  <a:srgbClr val="6C4890"/>
                </a:solidFill>
                <a:latin typeface="+mj-lt"/>
                <a:ea typeface="+mn-ea"/>
              </a:rPr>
              <a:t>Mācīšanās iedziļinoties</a:t>
            </a:r>
            <a:endParaRPr lang="lv-LV" sz="2000" dirty="0">
              <a:solidFill>
                <a:srgbClr val="6C4890"/>
              </a:solidFill>
              <a:latin typeface="+mj-lt"/>
              <a:ea typeface="+mn-ea"/>
            </a:endParaRPr>
          </a:p>
        </p:txBody>
      </p:sp>
      <p:sp>
        <p:nvSpPr>
          <p:cNvPr id="10" name="TextBox 9"/>
          <p:cNvSpPr txBox="1"/>
          <p:nvPr/>
        </p:nvSpPr>
        <p:spPr>
          <a:xfrm>
            <a:off x="2787968" y="3715413"/>
            <a:ext cx="1298353" cy="707886"/>
          </a:xfrm>
          <a:prstGeom prst="rect">
            <a:avLst/>
          </a:prstGeom>
          <a:noFill/>
        </p:spPr>
        <p:txBody>
          <a:bodyPr wrap="square">
            <a:spAutoFit/>
          </a:bodyPr>
          <a:lstStyle/>
          <a:p>
            <a:pPr algn="ctr" defTabSz="457200" fontAlgn="auto">
              <a:spcBef>
                <a:spcPts val="0"/>
              </a:spcBef>
              <a:spcAft>
                <a:spcPts val="0"/>
              </a:spcAft>
              <a:defRPr/>
            </a:pPr>
            <a:r>
              <a:rPr lang="lv-LV" sz="2000" dirty="0" smtClean="0">
                <a:solidFill>
                  <a:srgbClr val="6C4890"/>
                </a:solidFill>
                <a:latin typeface="+mj-lt"/>
                <a:ea typeface="+mn-ea"/>
              </a:rPr>
              <a:t>Satura ietvars</a:t>
            </a:r>
            <a:endParaRPr lang="lv-LV" sz="2000" dirty="0">
              <a:solidFill>
                <a:srgbClr val="6C4890"/>
              </a:solidFill>
              <a:latin typeface="+mj-lt"/>
              <a:ea typeface="+mn-ea"/>
            </a:endParaRPr>
          </a:p>
        </p:txBody>
      </p:sp>
      <p:sp>
        <p:nvSpPr>
          <p:cNvPr id="11" name="TextBox 10"/>
          <p:cNvSpPr txBox="1"/>
          <p:nvPr/>
        </p:nvSpPr>
        <p:spPr>
          <a:xfrm>
            <a:off x="2611688" y="4847082"/>
            <a:ext cx="1650914" cy="707886"/>
          </a:xfrm>
          <a:prstGeom prst="rect">
            <a:avLst/>
          </a:prstGeom>
          <a:noFill/>
        </p:spPr>
        <p:txBody>
          <a:bodyPr wrap="square">
            <a:spAutoFit/>
          </a:bodyPr>
          <a:lstStyle/>
          <a:p>
            <a:pPr algn="ctr" defTabSz="457200" fontAlgn="auto">
              <a:spcBef>
                <a:spcPts val="0"/>
              </a:spcBef>
              <a:spcAft>
                <a:spcPts val="0"/>
              </a:spcAft>
              <a:defRPr/>
            </a:pPr>
            <a:r>
              <a:rPr lang="lv-LV" sz="2000" dirty="0" smtClean="0">
                <a:solidFill>
                  <a:srgbClr val="6C4890"/>
                </a:solidFill>
                <a:latin typeface="+mj-lt"/>
                <a:ea typeface="+mn-ea"/>
              </a:rPr>
              <a:t>Skolēna</a:t>
            </a:r>
          </a:p>
          <a:p>
            <a:pPr algn="ctr" defTabSz="457200" fontAlgn="auto">
              <a:spcBef>
                <a:spcPts val="0"/>
              </a:spcBef>
              <a:spcAft>
                <a:spcPts val="0"/>
              </a:spcAft>
              <a:defRPr/>
            </a:pPr>
            <a:r>
              <a:rPr lang="lv-LV" sz="2000" dirty="0" smtClean="0">
                <a:solidFill>
                  <a:srgbClr val="6C4890"/>
                </a:solidFill>
                <a:latin typeface="+mj-lt"/>
                <a:ea typeface="+mn-ea"/>
              </a:rPr>
              <a:t>mācīšanās</a:t>
            </a:r>
            <a:endParaRPr lang="lv-LV" sz="2000" dirty="0">
              <a:solidFill>
                <a:srgbClr val="6C4890"/>
              </a:solidFill>
              <a:latin typeface="+mj-lt"/>
              <a:ea typeface="+mn-ea"/>
            </a:endParaRPr>
          </a:p>
        </p:txBody>
      </p:sp>
      <p:sp>
        <p:nvSpPr>
          <p:cNvPr id="12" name="Ovāls 11"/>
          <p:cNvSpPr/>
          <p:nvPr/>
        </p:nvSpPr>
        <p:spPr>
          <a:xfrm>
            <a:off x="838200" y="1388669"/>
            <a:ext cx="5144066" cy="5144066"/>
          </a:xfrm>
          <a:prstGeom prst="ellipse">
            <a:avLst/>
          </a:prstGeom>
          <a:noFill/>
          <a:ln w="76200">
            <a:solidFill>
              <a:srgbClr val="FFF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13" name="Ovāls 12"/>
          <p:cNvSpPr/>
          <p:nvPr/>
        </p:nvSpPr>
        <p:spPr>
          <a:xfrm>
            <a:off x="1525638" y="2599145"/>
            <a:ext cx="3745962" cy="3745962"/>
          </a:xfrm>
          <a:prstGeom prst="ellipse">
            <a:avLst/>
          </a:prstGeom>
          <a:noFill/>
          <a:ln w="76200">
            <a:solidFill>
              <a:srgbClr val="FFF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14" name="Ovāls 13"/>
          <p:cNvSpPr/>
          <p:nvPr/>
        </p:nvSpPr>
        <p:spPr>
          <a:xfrm>
            <a:off x="2159007" y="3597575"/>
            <a:ext cx="2557901" cy="2557901"/>
          </a:xfrm>
          <a:prstGeom prst="ellipse">
            <a:avLst/>
          </a:prstGeom>
          <a:noFill/>
          <a:ln w="76200">
            <a:solidFill>
              <a:srgbClr val="FFF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15" name="Ovāls 14"/>
          <p:cNvSpPr/>
          <p:nvPr/>
        </p:nvSpPr>
        <p:spPr>
          <a:xfrm>
            <a:off x="2691596" y="4455475"/>
            <a:ext cx="1491101" cy="1491101"/>
          </a:xfrm>
          <a:prstGeom prst="ellipse">
            <a:avLst/>
          </a:prstGeom>
          <a:noFill/>
          <a:ln w="76200">
            <a:solidFill>
              <a:srgbClr val="FFED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16" name="Text Box 19"/>
          <p:cNvSpPr txBox="1">
            <a:spLocks noChangeArrowheads="1"/>
          </p:cNvSpPr>
          <p:nvPr/>
        </p:nvSpPr>
        <p:spPr bwMode="auto">
          <a:xfrm>
            <a:off x="2187291" y="1749211"/>
            <a:ext cx="2499708" cy="7078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lgn="ctr" defTabSz="457200" fontAlgn="auto">
              <a:spcBef>
                <a:spcPct val="50000"/>
              </a:spcBef>
              <a:spcAft>
                <a:spcPts val="0"/>
              </a:spcAft>
              <a:defRPr/>
            </a:pPr>
            <a:r>
              <a:rPr lang="lv-LV" sz="2000" dirty="0" smtClean="0">
                <a:solidFill>
                  <a:srgbClr val="6C4890"/>
                </a:solidFill>
                <a:latin typeface="+mj-lt"/>
                <a:ea typeface="+mn-ea"/>
              </a:rPr>
              <a:t>Skola kā mācīšanās organizācija</a:t>
            </a:r>
            <a:endParaRPr lang="lv-LV" sz="2000" dirty="0">
              <a:solidFill>
                <a:srgbClr val="6C4890"/>
              </a:solidFill>
              <a:latin typeface="+mj-lt"/>
              <a:ea typeface="+mn-ea"/>
            </a:endParaRPr>
          </a:p>
        </p:txBody>
      </p:sp>
    </p:spTree>
    <p:extLst>
      <p:ext uri="{BB962C8B-B14F-4D97-AF65-F5344CB8AC3E}">
        <p14:creationId xmlns:p14="http://schemas.microsoft.com/office/powerpoint/2010/main" val="15033713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072881"/>
            <a:ext cx="9829800" cy="1273809"/>
          </a:xfrm>
        </p:spPr>
        <p:txBody>
          <a:bodyPr>
            <a:normAutofit/>
          </a:bodyPr>
          <a:lstStyle/>
          <a:p>
            <a:r>
              <a:rPr lang="lv-LV" b="1" dirty="0"/>
              <a:t>Obligātā mācību satura </a:t>
            </a:r>
            <a:r>
              <a:rPr lang="lv-LV" b="1" dirty="0" smtClean="0"/>
              <a:t>ietvars</a:t>
            </a:r>
            <a:r>
              <a:rPr lang="lv-LV" b="1" dirty="0"/>
              <a:t/>
            </a:r>
            <a:br>
              <a:rPr lang="lv-LV" b="1" dirty="0"/>
            </a:br>
            <a:r>
              <a:rPr lang="lv-LV" sz="2400" dirty="0"/>
              <a:t>VISC </a:t>
            </a:r>
            <a:r>
              <a:rPr lang="lv-LV" sz="2400" dirty="0" smtClean="0"/>
              <a:t>projekts</a:t>
            </a:r>
            <a:r>
              <a:rPr lang="lv-LV" sz="2400" dirty="0"/>
              <a:t>, 10.2016.  </a:t>
            </a:r>
            <a:endParaRPr lang="en-US" sz="2400" dirty="0"/>
          </a:p>
        </p:txBody>
      </p:sp>
      <p:graphicFrame>
        <p:nvGraphicFramePr>
          <p:cNvPr id="16" name="Content Placeholder 13"/>
          <p:cNvGraphicFramePr>
            <a:graphicFrameLocks/>
          </p:cNvGraphicFramePr>
          <p:nvPr>
            <p:extLst>
              <p:ext uri="{D42A27DB-BD31-4B8C-83A1-F6EECF244321}">
                <p14:modId xmlns:p14="http://schemas.microsoft.com/office/powerpoint/2010/main" val="1142237730"/>
              </p:ext>
            </p:extLst>
          </p:nvPr>
        </p:nvGraphicFramePr>
        <p:xfrm>
          <a:off x="2105717" y="2104158"/>
          <a:ext cx="7997825" cy="4177032"/>
        </p:xfrm>
        <a:graphic>
          <a:graphicData uri="http://schemas.openxmlformats.org/drawingml/2006/table">
            <a:tbl>
              <a:tblPr/>
              <a:tblGrid>
                <a:gridCol w="2665413">
                  <a:extLst>
                    <a:ext uri="{9D8B030D-6E8A-4147-A177-3AD203B41FA5}">
                      <a16:colId xmlns:a16="http://schemas.microsoft.com/office/drawing/2014/main" xmlns="" val="20000"/>
                    </a:ext>
                  </a:extLst>
                </a:gridCol>
                <a:gridCol w="2667000">
                  <a:extLst>
                    <a:ext uri="{9D8B030D-6E8A-4147-A177-3AD203B41FA5}">
                      <a16:colId xmlns:a16="http://schemas.microsoft.com/office/drawing/2014/main" xmlns="" val="20001"/>
                    </a:ext>
                  </a:extLst>
                </a:gridCol>
                <a:gridCol w="2665412">
                  <a:extLst>
                    <a:ext uri="{9D8B030D-6E8A-4147-A177-3AD203B41FA5}">
                      <a16:colId xmlns:a16="http://schemas.microsoft.com/office/drawing/2014/main" xmlns="" val="20002"/>
                    </a:ext>
                  </a:extLst>
                </a:gridCol>
              </a:tblGrid>
              <a:tr h="582528">
                <a:tc>
                  <a:txBody>
                    <a:bodyPr/>
                    <a:lstStyle>
                      <a:lvl1pPr eaLnBrk="0" hangingPunct="0">
                        <a:spcBef>
                          <a:spcPct val="20000"/>
                        </a:spcBef>
                        <a:buFont typeface="Arial" pitchFamily="34" charset="0"/>
                        <a:defRPr sz="2900">
                          <a:solidFill>
                            <a:schemeClr val="tx1"/>
                          </a:solidFill>
                          <a:latin typeface="Times New Roman" pitchFamily="18" charset="0"/>
                          <a:ea typeface="MS PGothic" pitchFamily="34" charset="-128"/>
                        </a:defRPr>
                      </a:lvl1pPr>
                      <a:lvl2pPr marL="742950" indent="-285750" eaLnBrk="0" hangingPunct="0">
                        <a:spcBef>
                          <a:spcPct val="20000"/>
                        </a:spcBef>
                        <a:buFont typeface="Arial" pitchFamily="34" charset="0"/>
                        <a:defRPr sz="2500">
                          <a:solidFill>
                            <a:schemeClr val="tx1"/>
                          </a:solidFill>
                          <a:latin typeface="Times New Roman" pitchFamily="18" charset="0"/>
                          <a:ea typeface="MS PGothic" pitchFamily="34" charset="-128"/>
                        </a:defRPr>
                      </a:lvl2pPr>
                      <a:lvl3pPr marL="1143000" indent="-228600" eaLnBrk="0" hangingPunct="0">
                        <a:spcBef>
                          <a:spcPct val="20000"/>
                        </a:spcBef>
                        <a:buFont typeface="Arial" pitchFamily="34" charset="0"/>
                        <a:defRPr sz="2100">
                          <a:solidFill>
                            <a:schemeClr val="tx1"/>
                          </a:solidFill>
                          <a:latin typeface="Times New Roman" pitchFamily="18" charset="0"/>
                          <a:ea typeface="MS PGothic" pitchFamily="34" charset="-128"/>
                        </a:defRPr>
                      </a:lvl3pPr>
                      <a:lvl4pPr marL="1600200" indent="-228600" eaLnBrk="0" hangingPunct="0">
                        <a:spcBef>
                          <a:spcPct val="20000"/>
                        </a:spcBef>
                        <a:buFont typeface="Arial" pitchFamily="34" charset="0"/>
                        <a:defRPr sz="1700">
                          <a:solidFill>
                            <a:schemeClr val="tx1"/>
                          </a:solidFill>
                          <a:latin typeface="Times New Roman" pitchFamily="18" charset="0"/>
                          <a:ea typeface="MS PGothic" pitchFamily="34" charset="-128"/>
                        </a:defRPr>
                      </a:lvl4pPr>
                      <a:lvl5pPr marL="2057400" indent="-228600" eaLnBrk="0" hangingPunct="0">
                        <a:spcBef>
                          <a:spcPct val="20000"/>
                        </a:spcBef>
                        <a:buFont typeface="Arial" pitchFamily="34" charset="0"/>
                        <a:defRPr sz="1700">
                          <a:solidFill>
                            <a:schemeClr val="tx1"/>
                          </a:solidFill>
                          <a:latin typeface="Times New Roman" pitchFamily="18" charset="0"/>
                          <a:ea typeface="MS PGothic" pitchFamily="34" charset="-128"/>
                        </a:defRPr>
                      </a:lvl5pPr>
                      <a:lvl6pPr marL="2514600" indent="-228600" defTabSz="938213" eaLnBrk="0" fontAlgn="base" hangingPunct="0">
                        <a:spcBef>
                          <a:spcPct val="20000"/>
                        </a:spcBef>
                        <a:spcAft>
                          <a:spcPct val="0"/>
                        </a:spcAft>
                        <a:buFont typeface="Arial" pitchFamily="34" charset="0"/>
                        <a:defRPr sz="1700">
                          <a:solidFill>
                            <a:schemeClr val="tx1"/>
                          </a:solidFill>
                          <a:latin typeface="Times New Roman" pitchFamily="18" charset="0"/>
                          <a:ea typeface="MS PGothic" pitchFamily="34" charset="-128"/>
                        </a:defRPr>
                      </a:lvl6pPr>
                      <a:lvl7pPr marL="2971800" indent="-228600" defTabSz="938213" eaLnBrk="0" fontAlgn="base" hangingPunct="0">
                        <a:spcBef>
                          <a:spcPct val="20000"/>
                        </a:spcBef>
                        <a:spcAft>
                          <a:spcPct val="0"/>
                        </a:spcAft>
                        <a:buFont typeface="Arial" pitchFamily="34" charset="0"/>
                        <a:defRPr sz="1700">
                          <a:solidFill>
                            <a:schemeClr val="tx1"/>
                          </a:solidFill>
                          <a:latin typeface="Times New Roman" pitchFamily="18" charset="0"/>
                          <a:ea typeface="MS PGothic" pitchFamily="34" charset="-128"/>
                        </a:defRPr>
                      </a:lvl7pPr>
                      <a:lvl8pPr marL="3429000" indent="-228600" defTabSz="938213" eaLnBrk="0" fontAlgn="base" hangingPunct="0">
                        <a:spcBef>
                          <a:spcPct val="20000"/>
                        </a:spcBef>
                        <a:spcAft>
                          <a:spcPct val="0"/>
                        </a:spcAft>
                        <a:buFont typeface="Arial" pitchFamily="34" charset="0"/>
                        <a:defRPr sz="1700">
                          <a:solidFill>
                            <a:schemeClr val="tx1"/>
                          </a:solidFill>
                          <a:latin typeface="Times New Roman" pitchFamily="18" charset="0"/>
                          <a:ea typeface="MS PGothic" pitchFamily="34" charset="-128"/>
                        </a:defRPr>
                      </a:lvl8pPr>
                      <a:lvl9pPr marL="3886200" indent="-228600" defTabSz="938213" eaLnBrk="0" fontAlgn="base" hangingPunct="0">
                        <a:spcBef>
                          <a:spcPct val="20000"/>
                        </a:spcBef>
                        <a:spcAft>
                          <a:spcPct val="0"/>
                        </a:spcAft>
                        <a:buFont typeface="Arial" pitchFamily="34" charset="0"/>
                        <a:defRPr sz="1700">
                          <a:solidFill>
                            <a:schemeClr val="tx1"/>
                          </a:solidFill>
                          <a:latin typeface="Times New Roman" pitchFamily="18" charset="0"/>
                          <a:ea typeface="MS PGothic" pitchFamily="34" charset="-128"/>
                        </a:defRPr>
                      </a:lvl9pPr>
                    </a:lstStyle>
                    <a:p>
                      <a:pPr marL="0" marR="0" lvl="0" indent="0" algn="l" defTabSz="938213" rtl="0" eaLnBrk="1" fontAlgn="base" latinLnBrk="0" hangingPunct="1">
                        <a:lnSpc>
                          <a:spcPct val="100000"/>
                        </a:lnSpc>
                        <a:spcBef>
                          <a:spcPct val="0"/>
                        </a:spcBef>
                        <a:spcAft>
                          <a:spcPct val="0"/>
                        </a:spcAft>
                        <a:buClrTx/>
                        <a:buSzTx/>
                        <a:buFontTx/>
                        <a:buNone/>
                        <a:tabLst/>
                      </a:pPr>
                      <a:r>
                        <a:rPr kumimoji="0" lang="lv-LV" altLang="lv-LV" sz="2000" b="1" i="0" u="none" strike="noStrike" cap="none" normalizeH="0" baseline="0" noProof="0" dirty="0" smtClean="0">
                          <a:ln>
                            <a:noFill/>
                          </a:ln>
                          <a:solidFill>
                            <a:srgbClr val="6C4890"/>
                          </a:solidFill>
                          <a:effectLst/>
                          <a:latin typeface="+mj-lt"/>
                          <a:ea typeface="Verdana" panose="020B0604030504040204" pitchFamily="34" charset="0"/>
                          <a:cs typeface="Verdana" panose="020B0604030504040204" pitchFamily="34" charset="0"/>
                        </a:rPr>
                        <a:t>Tikumi</a:t>
                      </a:r>
                      <a:endParaRPr kumimoji="0" lang="lv-LV" altLang="lv-LV" sz="2000" b="1" i="0" u="none" strike="noStrike" cap="none" normalizeH="0" baseline="0" noProof="0" dirty="0">
                        <a:ln>
                          <a:noFill/>
                        </a:ln>
                        <a:solidFill>
                          <a:srgbClr val="6C4890"/>
                        </a:solidFill>
                        <a:effectLst/>
                        <a:latin typeface="+mj-lt"/>
                        <a:ea typeface="Verdana" panose="020B0604030504040204" pitchFamily="34" charset="0"/>
                        <a:cs typeface="Verdana" panose="020B0604030504040204" pitchFamily="34" charset="0"/>
                      </a:endParaRPr>
                    </a:p>
                  </a:txBody>
                  <a:tcPr anchor="ctr" horzOverflow="overflow">
                    <a:lnL w="38100" cap="flat" cmpd="sng" algn="ctr">
                      <a:solidFill>
                        <a:srgbClr val="FFED00"/>
                      </a:solidFill>
                      <a:prstDash val="solid"/>
                      <a:round/>
                      <a:headEnd type="none" w="med" len="med"/>
                      <a:tailEnd type="none" w="med" len="med"/>
                    </a:lnL>
                    <a:lnR w="38100" cap="flat" cmpd="sng" algn="ctr">
                      <a:solidFill>
                        <a:srgbClr val="FFED00"/>
                      </a:solidFill>
                      <a:prstDash val="solid"/>
                      <a:round/>
                      <a:headEnd type="none" w="med" len="med"/>
                      <a:tailEnd type="none" w="med" len="med"/>
                    </a:lnR>
                    <a:lnT w="38100" cap="flat" cmpd="sng" algn="ctr">
                      <a:solidFill>
                        <a:srgbClr val="FFED00"/>
                      </a:solidFill>
                      <a:prstDash val="solid"/>
                      <a:round/>
                      <a:headEnd type="none" w="med" len="med"/>
                      <a:tailEnd type="none" w="med" len="med"/>
                    </a:lnT>
                    <a:lnB w="38100" cap="flat" cmpd="sng" algn="ctr">
                      <a:solidFill>
                        <a:srgbClr val="FFED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itchFamily="34" charset="0"/>
                        <a:defRPr sz="2900">
                          <a:solidFill>
                            <a:schemeClr val="tx1"/>
                          </a:solidFill>
                          <a:latin typeface="Times New Roman" pitchFamily="18" charset="0"/>
                          <a:ea typeface="MS PGothic" pitchFamily="34" charset="-128"/>
                        </a:defRPr>
                      </a:lvl1pPr>
                      <a:lvl2pPr marL="742950" indent="-285750" eaLnBrk="0" hangingPunct="0">
                        <a:spcBef>
                          <a:spcPct val="20000"/>
                        </a:spcBef>
                        <a:buFont typeface="Arial" pitchFamily="34" charset="0"/>
                        <a:defRPr sz="2500">
                          <a:solidFill>
                            <a:schemeClr val="tx1"/>
                          </a:solidFill>
                          <a:latin typeface="Times New Roman" pitchFamily="18" charset="0"/>
                          <a:ea typeface="MS PGothic" pitchFamily="34" charset="-128"/>
                        </a:defRPr>
                      </a:lvl2pPr>
                      <a:lvl3pPr marL="1143000" indent="-228600" eaLnBrk="0" hangingPunct="0">
                        <a:spcBef>
                          <a:spcPct val="20000"/>
                        </a:spcBef>
                        <a:buFont typeface="Arial" pitchFamily="34" charset="0"/>
                        <a:defRPr sz="2100">
                          <a:solidFill>
                            <a:schemeClr val="tx1"/>
                          </a:solidFill>
                          <a:latin typeface="Times New Roman" pitchFamily="18" charset="0"/>
                          <a:ea typeface="MS PGothic" pitchFamily="34" charset="-128"/>
                        </a:defRPr>
                      </a:lvl3pPr>
                      <a:lvl4pPr marL="1600200" indent="-228600" eaLnBrk="0" hangingPunct="0">
                        <a:spcBef>
                          <a:spcPct val="20000"/>
                        </a:spcBef>
                        <a:buFont typeface="Arial" pitchFamily="34" charset="0"/>
                        <a:defRPr sz="1700">
                          <a:solidFill>
                            <a:schemeClr val="tx1"/>
                          </a:solidFill>
                          <a:latin typeface="Times New Roman" pitchFamily="18" charset="0"/>
                          <a:ea typeface="MS PGothic" pitchFamily="34" charset="-128"/>
                        </a:defRPr>
                      </a:lvl4pPr>
                      <a:lvl5pPr marL="2057400" indent="-228600" eaLnBrk="0" hangingPunct="0">
                        <a:spcBef>
                          <a:spcPct val="20000"/>
                        </a:spcBef>
                        <a:buFont typeface="Arial" pitchFamily="34" charset="0"/>
                        <a:defRPr sz="1700">
                          <a:solidFill>
                            <a:schemeClr val="tx1"/>
                          </a:solidFill>
                          <a:latin typeface="Times New Roman" pitchFamily="18" charset="0"/>
                          <a:ea typeface="MS PGothic" pitchFamily="34" charset="-128"/>
                        </a:defRPr>
                      </a:lvl5pPr>
                      <a:lvl6pPr marL="2514600" indent="-228600" defTabSz="938213" eaLnBrk="0" fontAlgn="base" hangingPunct="0">
                        <a:spcBef>
                          <a:spcPct val="20000"/>
                        </a:spcBef>
                        <a:spcAft>
                          <a:spcPct val="0"/>
                        </a:spcAft>
                        <a:buFont typeface="Arial" pitchFamily="34" charset="0"/>
                        <a:defRPr sz="1700">
                          <a:solidFill>
                            <a:schemeClr val="tx1"/>
                          </a:solidFill>
                          <a:latin typeface="Times New Roman" pitchFamily="18" charset="0"/>
                          <a:ea typeface="MS PGothic" pitchFamily="34" charset="-128"/>
                        </a:defRPr>
                      </a:lvl6pPr>
                      <a:lvl7pPr marL="2971800" indent="-228600" defTabSz="938213" eaLnBrk="0" fontAlgn="base" hangingPunct="0">
                        <a:spcBef>
                          <a:spcPct val="20000"/>
                        </a:spcBef>
                        <a:spcAft>
                          <a:spcPct val="0"/>
                        </a:spcAft>
                        <a:buFont typeface="Arial" pitchFamily="34" charset="0"/>
                        <a:defRPr sz="1700">
                          <a:solidFill>
                            <a:schemeClr val="tx1"/>
                          </a:solidFill>
                          <a:latin typeface="Times New Roman" pitchFamily="18" charset="0"/>
                          <a:ea typeface="MS PGothic" pitchFamily="34" charset="-128"/>
                        </a:defRPr>
                      </a:lvl7pPr>
                      <a:lvl8pPr marL="3429000" indent="-228600" defTabSz="938213" eaLnBrk="0" fontAlgn="base" hangingPunct="0">
                        <a:spcBef>
                          <a:spcPct val="20000"/>
                        </a:spcBef>
                        <a:spcAft>
                          <a:spcPct val="0"/>
                        </a:spcAft>
                        <a:buFont typeface="Arial" pitchFamily="34" charset="0"/>
                        <a:defRPr sz="1700">
                          <a:solidFill>
                            <a:schemeClr val="tx1"/>
                          </a:solidFill>
                          <a:latin typeface="Times New Roman" pitchFamily="18" charset="0"/>
                          <a:ea typeface="MS PGothic" pitchFamily="34" charset="-128"/>
                        </a:defRPr>
                      </a:lvl8pPr>
                      <a:lvl9pPr marL="3886200" indent="-228600" defTabSz="938213" eaLnBrk="0" fontAlgn="base" hangingPunct="0">
                        <a:spcBef>
                          <a:spcPct val="20000"/>
                        </a:spcBef>
                        <a:spcAft>
                          <a:spcPct val="0"/>
                        </a:spcAft>
                        <a:buFont typeface="Arial" pitchFamily="34" charset="0"/>
                        <a:defRPr sz="1700">
                          <a:solidFill>
                            <a:schemeClr val="tx1"/>
                          </a:solidFill>
                          <a:latin typeface="Times New Roman" pitchFamily="18" charset="0"/>
                          <a:ea typeface="MS PGothic" pitchFamily="34" charset="-128"/>
                        </a:defRPr>
                      </a:lvl9pPr>
                    </a:lstStyle>
                    <a:p>
                      <a:pPr marL="0" marR="0" lvl="0" indent="0" algn="l" defTabSz="938213" rtl="0" eaLnBrk="1" fontAlgn="base" latinLnBrk="0" hangingPunct="1">
                        <a:lnSpc>
                          <a:spcPct val="100000"/>
                        </a:lnSpc>
                        <a:spcBef>
                          <a:spcPct val="0"/>
                        </a:spcBef>
                        <a:spcAft>
                          <a:spcPct val="0"/>
                        </a:spcAft>
                        <a:buClrTx/>
                        <a:buSzTx/>
                        <a:buFontTx/>
                        <a:buNone/>
                        <a:tabLst/>
                      </a:pPr>
                      <a:r>
                        <a:rPr kumimoji="0" lang="lv-LV" altLang="lv-LV" sz="2000" b="1" i="0" u="none" strike="noStrike" cap="none" normalizeH="0" baseline="0" noProof="0" dirty="0">
                          <a:ln>
                            <a:noFill/>
                          </a:ln>
                          <a:solidFill>
                            <a:srgbClr val="6C4890"/>
                          </a:solidFill>
                          <a:effectLst/>
                          <a:latin typeface="+mj-lt"/>
                          <a:ea typeface="Verdana" panose="020B0604030504040204" pitchFamily="34" charset="0"/>
                          <a:cs typeface="Verdana" panose="020B0604030504040204" pitchFamily="34" charset="0"/>
                        </a:rPr>
                        <a:t>Pamat-</a:t>
                      </a:r>
                    </a:p>
                    <a:p>
                      <a:pPr marL="0" marR="0" lvl="0" indent="0" algn="l" defTabSz="938213" rtl="0" eaLnBrk="1" fontAlgn="base" latinLnBrk="0" hangingPunct="1">
                        <a:lnSpc>
                          <a:spcPct val="100000"/>
                        </a:lnSpc>
                        <a:spcBef>
                          <a:spcPct val="0"/>
                        </a:spcBef>
                        <a:spcAft>
                          <a:spcPct val="0"/>
                        </a:spcAft>
                        <a:buClrTx/>
                        <a:buSzTx/>
                        <a:buFontTx/>
                        <a:buNone/>
                        <a:tabLst/>
                      </a:pPr>
                      <a:r>
                        <a:rPr kumimoji="0" lang="lv-LV" altLang="lv-LV" sz="2000" b="1" i="0" u="none" strike="noStrike" cap="none" normalizeH="0" baseline="0" noProof="0" dirty="0">
                          <a:ln>
                            <a:noFill/>
                          </a:ln>
                          <a:solidFill>
                            <a:srgbClr val="6C4890"/>
                          </a:solidFill>
                          <a:effectLst/>
                          <a:latin typeface="+mj-lt"/>
                          <a:ea typeface="Verdana" panose="020B0604030504040204" pitchFamily="34" charset="0"/>
                          <a:cs typeface="Verdana" panose="020B0604030504040204" pitchFamily="34" charset="0"/>
                        </a:rPr>
                        <a:t>kompetences</a:t>
                      </a:r>
                    </a:p>
                  </a:txBody>
                  <a:tcPr anchor="ctr" horzOverflow="overflow">
                    <a:lnL w="38100" cap="flat" cmpd="sng" algn="ctr">
                      <a:solidFill>
                        <a:srgbClr val="FFED00"/>
                      </a:solidFill>
                      <a:prstDash val="solid"/>
                      <a:round/>
                      <a:headEnd type="none" w="med" len="med"/>
                      <a:tailEnd type="none" w="med" len="med"/>
                    </a:lnL>
                    <a:lnR w="38100" cap="flat" cmpd="sng" algn="ctr">
                      <a:solidFill>
                        <a:srgbClr val="FFED00"/>
                      </a:solidFill>
                      <a:prstDash val="solid"/>
                      <a:round/>
                      <a:headEnd type="none" w="med" len="med"/>
                      <a:tailEnd type="none" w="med" len="med"/>
                    </a:lnR>
                    <a:lnT w="38100" cap="flat" cmpd="sng" algn="ctr">
                      <a:solidFill>
                        <a:srgbClr val="FFED00"/>
                      </a:solidFill>
                      <a:prstDash val="solid"/>
                      <a:round/>
                      <a:headEnd type="none" w="med" len="med"/>
                      <a:tailEnd type="none" w="med" len="med"/>
                    </a:lnT>
                    <a:lnB w="38100" cap="flat" cmpd="sng" algn="ctr">
                      <a:solidFill>
                        <a:srgbClr val="FFED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itchFamily="34" charset="0"/>
                        <a:defRPr sz="2900">
                          <a:solidFill>
                            <a:schemeClr val="tx1"/>
                          </a:solidFill>
                          <a:latin typeface="Times New Roman" pitchFamily="18" charset="0"/>
                          <a:ea typeface="MS PGothic" pitchFamily="34" charset="-128"/>
                        </a:defRPr>
                      </a:lvl1pPr>
                      <a:lvl2pPr marL="742950" indent="-285750" eaLnBrk="0" hangingPunct="0">
                        <a:spcBef>
                          <a:spcPct val="20000"/>
                        </a:spcBef>
                        <a:buFont typeface="Arial" pitchFamily="34" charset="0"/>
                        <a:defRPr sz="2500">
                          <a:solidFill>
                            <a:schemeClr val="tx1"/>
                          </a:solidFill>
                          <a:latin typeface="Times New Roman" pitchFamily="18" charset="0"/>
                          <a:ea typeface="MS PGothic" pitchFamily="34" charset="-128"/>
                        </a:defRPr>
                      </a:lvl2pPr>
                      <a:lvl3pPr marL="1143000" indent="-228600" eaLnBrk="0" hangingPunct="0">
                        <a:spcBef>
                          <a:spcPct val="20000"/>
                        </a:spcBef>
                        <a:buFont typeface="Arial" pitchFamily="34" charset="0"/>
                        <a:defRPr sz="2100">
                          <a:solidFill>
                            <a:schemeClr val="tx1"/>
                          </a:solidFill>
                          <a:latin typeface="Times New Roman" pitchFamily="18" charset="0"/>
                          <a:ea typeface="MS PGothic" pitchFamily="34" charset="-128"/>
                        </a:defRPr>
                      </a:lvl3pPr>
                      <a:lvl4pPr marL="1600200" indent="-228600" eaLnBrk="0" hangingPunct="0">
                        <a:spcBef>
                          <a:spcPct val="20000"/>
                        </a:spcBef>
                        <a:buFont typeface="Arial" pitchFamily="34" charset="0"/>
                        <a:defRPr sz="1700">
                          <a:solidFill>
                            <a:schemeClr val="tx1"/>
                          </a:solidFill>
                          <a:latin typeface="Times New Roman" pitchFamily="18" charset="0"/>
                          <a:ea typeface="MS PGothic" pitchFamily="34" charset="-128"/>
                        </a:defRPr>
                      </a:lvl4pPr>
                      <a:lvl5pPr marL="2057400" indent="-228600" eaLnBrk="0" hangingPunct="0">
                        <a:spcBef>
                          <a:spcPct val="20000"/>
                        </a:spcBef>
                        <a:buFont typeface="Arial" pitchFamily="34" charset="0"/>
                        <a:defRPr sz="1700">
                          <a:solidFill>
                            <a:schemeClr val="tx1"/>
                          </a:solidFill>
                          <a:latin typeface="Times New Roman" pitchFamily="18" charset="0"/>
                          <a:ea typeface="MS PGothic" pitchFamily="34" charset="-128"/>
                        </a:defRPr>
                      </a:lvl5pPr>
                      <a:lvl6pPr marL="2514600" indent="-228600" defTabSz="938213" eaLnBrk="0" fontAlgn="base" hangingPunct="0">
                        <a:spcBef>
                          <a:spcPct val="20000"/>
                        </a:spcBef>
                        <a:spcAft>
                          <a:spcPct val="0"/>
                        </a:spcAft>
                        <a:buFont typeface="Arial" pitchFamily="34" charset="0"/>
                        <a:defRPr sz="1700">
                          <a:solidFill>
                            <a:schemeClr val="tx1"/>
                          </a:solidFill>
                          <a:latin typeface="Times New Roman" pitchFamily="18" charset="0"/>
                          <a:ea typeface="MS PGothic" pitchFamily="34" charset="-128"/>
                        </a:defRPr>
                      </a:lvl6pPr>
                      <a:lvl7pPr marL="2971800" indent="-228600" defTabSz="938213" eaLnBrk="0" fontAlgn="base" hangingPunct="0">
                        <a:spcBef>
                          <a:spcPct val="20000"/>
                        </a:spcBef>
                        <a:spcAft>
                          <a:spcPct val="0"/>
                        </a:spcAft>
                        <a:buFont typeface="Arial" pitchFamily="34" charset="0"/>
                        <a:defRPr sz="1700">
                          <a:solidFill>
                            <a:schemeClr val="tx1"/>
                          </a:solidFill>
                          <a:latin typeface="Times New Roman" pitchFamily="18" charset="0"/>
                          <a:ea typeface="MS PGothic" pitchFamily="34" charset="-128"/>
                        </a:defRPr>
                      </a:lvl7pPr>
                      <a:lvl8pPr marL="3429000" indent="-228600" defTabSz="938213" eaLnBrk="0" fontAlgn="base" hangingPunct="0">
                        <a:spcBef>
                          <a:spcPct val="20000"/>
                        </a:spcBef>
                        <a:spcAft>
                          <a:spcPct val="0"/>
                        </a:spcAft>
                        <a:buFont typeface="Arial" pitchFamily="34" charset="0"/>
                        <a:defRPr sz="1700">
                          <a:solidFill>
                            <a:schemeClr val="tx1"/>
                          </a:solidFill>
                          <a:latin typeface="Times New Roman" pitchFamily="18" charset="0"/>
                          <a:ea typeface="MS PGothic" pitchFamily="34" charset="-128"/>
                        </a:defRPr>
                      </a:lvl8pPr>
                      <a:lvl9pPr marL="3886200" indent="-228600" defTabSz="938213" eaLnBrk="0" fontAlgn="base" hangingPunct="0">
                        <a:spcBef>
                          <a:spcPct val="20000"/>
                        </a:spcBef>
                        <a:spcAft>
                          <a:spcPct val="0"/>
                        </a:spcAft>
                        <a:buFont typeface="Arial" pitchFamily="34" charset="0"/>
                        <a:defRPr sz="1700">
                          <a:solidFill>
                            <a:schemeClr val="tx1"/>
                          </a:solidFill>
                          <a:latin typeface="Times New Roman" pitchFamily="18" charset="0"/>
                          <a:ea typeface="MS PGothic" pitchFamily="34" charset="-128"/>
                        </a:defRPr>
                      </a:lvl9pPr>
                    </a:lstStyle>
                    <a:p>
                      <a:pPr marL="0" marR="0" lvl="0" indent="0" algn="l" defTabSz="938213" rtl="0" eaLnBrk="1" fontAlgn="base" latinLnBrk="0" hangingPunct="1">
                        <a:lnSpc>
                          <a:spcPct val="100000"/>
                        </a:lnSpc>
                        <a:spcBef>
                          <a:spcPct val="0"/>
                        </a:spcBef>
                        <a:spcAft>
                          <a:spcPct val="0"/>
                        </a:spcAft>
                        <a:buClrTx/>
                        <a:buSzTx/>
                        <a:buFontTx/>
                        <a:buNone/>
                        <a:tabLst/>
                      </a:pPr>
                      <a:r>
                        <a:rPr kumimoji="0" lang="lv-LV" altLang="lv-LV" sz="2000" b="1" i="0" u="none" strike="noStrike" cap="none" normalizeH="0" baseline="0" noProof="0" dirty="0">
                          <a:ln>
                            <a:noFill/>
                          </a:ln>
                          <a:solidFill>
                            <a:srgbClr val="6C4890"/>
                          </a:solidFill>
                          <a:effectLst/>
                          <a:latin typeface="+mj-lt"/>
                          <a:ea typeface="Verdana" panose="020B0604030504040204" pitchFamily="34" charset="0"/>
                          <a:cs typeface="Verdana" panose="020B0604030504040204" pitchFamily="34" charset="0"/>
                        </a:rPr>
                        <a:t>Caurvijas</a:t>
                      </a:r>
                    </a:p>
                  </a:txBody>
                  <a:tcPr anchor="ctr" horzOverflow="overflow">
                    <a:lnL w="38100" cap="flat" cmpd="sng" algn="ctr">
                      <a:solidFill>
                        <a:srgbClr val="FFED00"/>
                      </a:solidFill>
                      <a:prstDash val="solid"/>
                      <a:round/>
                      <a:headEnd type="none" w="med" len="med"/>
                      <a:tailEnd type="none" w="med" len="med"/>
                    </a:lnL>
                    <a:lnR w="38100" cap="flat" cmpd="sng" algn="ctr">
                      <a:solidFill>
                        <a:srgbClr val="FFED00"/>
                      </a:solidFill>
                      <a:prstDash val="solid"/>
                      <a:round/>
                      <a:headEnd type="none" w="med" len="med"/>
                      <a:tailEnd type="none" w="med" len="med"/>
                    </a:lnR>
                    <a:lnT w="38100" cap="flat" cmpd="sng" algn="ctr">
                      <a:solidFill>
                        <a:srgbClr val="FFED00"/>
                      </a:solidFill>
                      <a:prstDash val="solid"/>
                      <a:round/>
                      <a:headEnd type="none" w="med" len="med"/>
                      <a:tailEnd type="none" w="med" len="med"/>
                    </a:lnT>
                    <a:lnB w="38100" cap="flat" cmpd="sng" algn="ctr">
                      <a:solidFill>
                        <a:srgbClr val="FFED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334091">
                <a:tc>
                  <a:txBody>
                    <a:bodyPr/>
                    <a:lstStyle>
                      <a:lvl1pPr eaLnBrk="0" hangingPunct="0">
                        <a:spcBef>
                          <a:spcPct val="20000"/>
                        </a:spcBef>
                        <a:buFont typeface="Arial" pitchFamily="34" charset="0"/>
                        <a:defRPr sz="2900">
                          <a:solidFill>
                            <a:schemeClr val="tx1"/>
                          </a:solidFill>
                          <a:latin typeface="Times New Roman" pitchFamily="18" charset="0"/>
                          <a:ea typeface="MS PGothic" pitchFamily="34" charset="-128"/>
                        </a:defRPr>
                      </a:lvl1pPr>
                      <a:lvl2pPr marL="742950" indent="-285750" eaLnBrk="0" hangingPunct="0">
                        <a:spcBef>
                          <a:spcPct val="20000"/>
                        </a:spcBef>
                        <a:buFont typeface="Arial" pitchFamily="34" charset="0"/>
                        <a:defRPr sz="2500">
                          <a:solidFill>
                            <a:schemeClr val="tx1"/>
                          </a:solidFill>
                          <a:latin typeface="Times New Roman" pitchFamily="18" charset="0"/>
                          <a:ea typeface="MS PGothic" pitchFamily="34" charset="-128"/>
                        </a:defRPr>
                      </a:lvl2pPr>
                      <a:lvl3pPr marL="1143000" indent="-228600" eaLnBrk="0" hangingPunct="0">
                        <a:spcBef>
                          <a:spcPct val="20000"/>
                        </a:spcBef>
                        <a:buFont typeface="Arial" pitchFamily="34" charset="0"/>
                        <a:defRPr sz="2100">
                          <a:solidFill>
                            <a:schemeClr val="tx1"/>
                          </a:solidFill>
                          <a:latin typeface="Times New Roman" pitchFamily="18" charset="0"/>
                          <a:ea typeface="MS PGothic" pitchFamily="34" charset="-128"/>
                        </a:defRPr>
                      </a:lvl3pPr>
                      <a:lvl4pPr marL="1600200" indent="-228600" eaLnBrk="0" hangingPunct="0">
                        <a:spcBef>
                          <a:spcPct val="20000"/>
                        </a:spcBef>
                        <a:buFont typeface="Arial" pitchFamily="34" charset="0"/>
                        <a:defRPr sz="1700">
                          <a:solidFill>
                            <a:schemeClr val="tx1"/>
                          </a:solidFill>
                          <a:latin typeface="Times New Roman" pitchFamily="18" charset="0"/>
                          <a:ea typeface="MS PGothic" pitchFamily="34" charset="-128"/>
                        </a:defRPr>
                      </a:lvl4pPr>
                      <a:lvl5pPr marL="2057400" indent="-228600" eaLnBrk="0" hangingPunct="0">
                        <a:spcBef>
                          <a:spcPct val="20000"/>
                        </a:spcBef>
                        <a:buFont typeface="Arial" pitchFamily="34" charset="0"/>
                        <a:defRPr sz="1700">
                          <a:solidFill>
                            <a:schemeClr val="tx1"/>
                          </a:solidFill>
                          <a:latin typeface="Times New Roman" pitchFamily="18" charset="0"/>
                          <a:ea typeface="MS PGothic" pitchFamily="34" charset="-128"/>
                        </a:defRPr>
                      </a:lvl5pPr>
                      <a:lvl6pPr marL="2514600" indent="-228600" defTabSz="938213" eaLnBrk="0" fontAlgn="base" hangingPunct="0">
                        <a:spcBef>
                          <a:spcPct val="20000"/>
                        </a:spcBef>
                        <a:spcAft>
                          <a:spcPct val="0"/>
                        </a:spcAft>
                        <a:buFont typeface="Arial" pitchFamily="34" charset="0"/>
                        <a:defRPr sz="1700">
                          <a:solidFill>
                            <a:schemeClr val="tx1"/>
                          </a:solidFill>
                          <a:latin typeface="Times New Roman" pitchFamily="18" charset="0"/>
                          <a:ea typeface="MS PGothic" pitchFamily="34" charset="-128"/>
                        </a:defRPr>
                      </a:lvl6pPr>
                      <a:lvl7pPr marL="2971800" indent="-228600" defTabSz="938213" eaLnBrk="0" fontAlgn="base" hangingPunct="0">
                        <a:spcBef>
                          <a:spcPct val="20000"/>
                        </a:spcBef>
                        <a:spcAft>
                          <a:spcPct val="0"/>
                        </a:spcAft>
                        <a:buFont typeface="Arial" pitchFamily="34" charset="0"/>
                        <a:defRPr sz="1700">
                          <a:solidFill>
                            <a:schemeClr val="tx1"/>
                          </a:solidFill>
                          <a:latin typeface="Times New Roman" pitchFamily="18" charset="0"/>
                          <a:ea typeface="MS PGothic" pitchFamily="34" charset="-128"/>
                        </a:defRPr>
                      </a:lvl7pPr>
                      <a:lvl8pPr marL="3429000" indent="-228600" defTabSz="938213" eaLnBrk="0" fontAlgn="base" hangingPunct="0">
                        <a:spcBef>
                          <a:spcPct val="20000"/>
                        </a:spcBef>
                        <a:spcAft>
                          <a:spcPct val="0"/>
                        </a:spcAft>
                        <a:buFont typeface="Arial" pitchFamily="34" charset="0"/>
                        <a:defRPr sz="1700">
                          <a:solidFill>
                            <a:schemeClr val="tx1"/>
                          </a:solidFill>
                          <a:latin typeface="Times New Roman" pitchFamily="18" charset="0"/>
                          <a:ea typeface="MS PGothic" pitchFamily="34" charset="-128"/>
                        </a:defRPr>
                      </a:lvl8pPr>
                      <a:lvl9pPr marL="3886200" indent="-228600" defTabSz="938213" eaLnBrk="0" fontAlgn="base" hangingPunct="0">
                        <a:spcBef>
                          <a:spcPct val="20000"/>
                        </a:spcBef>
                        <a:spcAft>
                          <a:spcPct val="0"/>
                        </a:spcAft>
                        <a:buFont typeface="Arial" pitchFamily="34" charset="0"/>
                        <a:defRPr sz="1700">
                          <a:solidFill>
                            <a:schemeClr val="tx1"/>
                          </a:solidFill>
                          <a:latin typeface="Times New Roman" pitchFamily="18" charset="0"/>
                          <a:ea typeface="MS PGothic" pitchFamily="34" charset="-128"/>
                        </a:defRPr>
                      </a:lvl9pPr>
                    </a:lstStyle>
                    <a:p>
                      <a:pPr marL="0" marR="0" lvl="0" indent="0" algn="l" defTabSz="938213" rtl="0" eaLnBrk="1" fontAlgn="base" latinLnBrk="0" hangingPunct="1">
                        <a:lnSpc>
                          <a:spcPct val="100000"/>
                        </a:lnSpc>
                        <a:spcBef>
                          <a:spcPct val="0"/>
                        </a:spcBef>
                        <a:spcAft>
                          <a:spcPct val="0"/>
                        </a:spcAft>
                        <a:buClrTx/>
                        <a:buSzTx/>
                        <a:buFontTx/>
                        <a:buNone/>
                        <a:tabLst/>
                      </a:pPr>
                      <a:r>
                        <a:rPr kumimoji="0" lang="lv-LV" altLang="lv-LV" sz="1600" b="0" i="0" u="none" strike="noStrike" cap="none" normalizeH="0" baseline="0" noProof="0" dirty="0">
                          <a:ln>
                            <a:noFill/>
                          </a:ln>
                          <a:solidFill>
                            <a:srgbClr val="6C4890"/>
                          </a:solidFill>
                          <a:effectLst/>
                          <a:latin typeface="+mj-lt"/>
                          <a:ea typeface="Verdana" panose="020B0604030504040204" pitchFamily="34" charset="0"/>
                          <a:cs typeface="Verdana" panose="020B0604030504040204" pitchFamily="34" charset="0"/>
                        </a:rPr>
                        <a:t>Atbildība</a:t>
                      </a:r>
                    </a:p>
                    <a:p>
                      <a:pPr marL="0" marR="0" lvl="0" indent="0" algn="l" defTabSz="938213" rtl="0" eaLnBrk="1" fontAlgn="base" latinLnBrk="0" hangingPunct="1">
                        <a:lnSpc>
                          <a:spcPct val="100000"/>
                        </a:lnSpc>
                        <a:spcBef>
                          <a:spcPct val="0"/>
                        </a:spcBef>
                        <a:spcAft>
                          <a:spcPct val="0"/>
                        </a:spcAft>
                        <a:buClrTx/>
                        <a:buSzTx/>
                        <a:buFontTx/>
                        <a:buNone/>
                        <a:tabLst/>
                      </a:pPr>
                      <a:r>
                        <a:rPr kumimoji="0" lang="lv-LV" altLang="lv-LV" sz="1600" b="0" i="0" u="none" strike="noStrike" cap="none" normalizeH="0" baseline="0" noProof="0" dirty="0">
                          <a:ln>
                            <a:noFill/>
                          </a:ln>
                          <a:solidFill>
                            <a:srgbClr val="6C4890"/>
                          </a:solidFill>
                          <a:effectLst/>
                          <a:latin typeface="+mj-lt"/>
                          <a:ea typeface="Verdana" panose="020B0604030504040204" pitchFamily="34" charset="0"/>
                          <a:cs typeface="Verdana" panose="020B0604030504040204" pitchFamily="34" charset="0"/>
                        </a:rPr>
                        <a:t>Centība</a:t>
                      </a:r>
                    </a:p>
                  </a:txBody>
                  <a:tcPr anchor="ctr" horzOverflow="overflow">
                    <a:lnL w="38100" cap="flat" cmpd="sng" algn="ctr">
                      <a:solidFill>
                        <a:srgbClr val="FFED00"/>
                      </a:solidFill>
                      <a:prstDash val="solid"/>
                      <a:round/>
                      <a:headEnd type="none" w="med" len="med"/>
                      <a:tailEnd type="none" w="med" len="med"/>
                    </a:lnL>
                    <a:lnR w="38100" cap="flat" cmpd="sng" algn="ctr">
                      <a:solidFill>
                        <a:srgbClr val="FFED00"/>
                      </a:solidFill>
                      <a:prstDash val="solid"/>
                      <a:round/>
                      <a:headEnd type="none" w="med" len="med"/>
                      <a:tailEnd type="none" w="med" len="med"/>
                    </a:lnR>
                    <a:lnT w="38100" cap="flat" cmpd="sng" algn="ctr">
                      <a:solidFill>
                        <a:srgbClr val="FFED00"/>
                      </a:solidFill>
                      <a:prstDash val="solid"/>
                      <a:round/>
                      <a:headEnd type="none" w="med" len="med"/>
                      <a:tailEnd type="none" w="med" len="med"/>
                    </a:lnT>
                    <a:lnB w="38100" cap="flat" cmpd="sng" algn="ctr">
                      <a:solidFill>
                        <a:srgbClr val="FFED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itchFamily="34" charset="0"/>
                        <a:defRPr sz="2900">
                          <a:solidFill>
                            <a:schemeClr val="tx1"/>
                          </a:solidFill>
                          <a:latin typeface="Times New Roman" pitchFamily="18" charset="0"/>
                          <a:ea typeface="MS PGothic" pitchFamily="34" charset="-128"/>
                        </a:defRPr>
                      </a:lvl1pPr>
                      <a:lvl2pPr marL="742950" indent="-285750" eaLnBrk="0" hangingPunct="0">
                        <a:spcBef>
                          <a:spcPct val="20000"/>
                        </a:spcBef>
                        <a:buFont typeface="Arial" pitchFamily="34" charset="0"/>
                        <a:defRPr sz="2500">
                          <a:solidFill>
                            <a:schemeClr val="tx1"/>
                          </a:solidFill>
                          <a:latin typeface="Times New Roman" pitchFamily="18" charset="0"/>
                          <a:ea typeface="MS PGothic" pitchFamily="34" charset="-128"/>
                        </a:defRPr>
                      </a:lvl2pPr>
                      <a:lvl3pPr marL="1143000" indent="-228600" eaLnBrk="0" hangingPunct="0">
                        <a:spcBef>
                          <a:spcPct val="20000"/>
                        </a:spcBef>
                        <a:buFont typeface="Arial" pitchFamily="34" charset="0"/>
                        <a:defRPr sz="2100">
                          <a:solidFill>
                            <a:schemeClr val="tx1"/>
                          </a:solidFill>
                          <a:latin typeface="Times New Roman" pitchFamily="18" charset="0"/>
                          <a:ea typeface="MS PGothic" pitchFamily="34" charset="-128"/>
                        </a:defRPr>
                      </a:lvl3pPr>
                      <a:lvl4pPr marL="1600200" indent="-228600" eaLnBrk="0" hangingPunct="0">
                        <a:spcBef>
                          <a:spcPct val="20000"/>
                        </a:spcBef>
                        <a:buFont typeface="Arial" pitchFamily="34" charset="0"/>
                        <a:defRPr sz="1700">
                          <a:solidFill>
                            <a:schemeClr val="tx1"/>
                          </a:solidFill>
                          <a:latin typeface="Times New Roman" pitchFamily="18" charset="0"/>
                          <a:ea typeface="MS PGothic" pitchFamily="34" charset="-128"/>
                        </a:defRPr>
                      </a:lvl4pPr>
                      <a:lvl5pPr marL="2057400" indent="-228600" eaLnBrk="0" hangingPunct="0">
                        <a:spcBef>
                          <a:spcPct val="20000"/>
                        </a:spcBef>
                        <a:buFont typeface="Arial" pitchFamily="34" charset="0"/>
                        <a:defRPr sz="1700">
                          <a:solidFill>
                            <a:schemeClr val="tx1"/>
                          </a:solidFill>
                          <a:latin typeface="Times New Roman" pitchFamily="18" charset="0"/>
                          <a:ea typeface="MS PGothic" pitchFamily="34" charset="-128"/>
                        </a:defRPr>
                      </a:lvl5pPr>
                      <a:lvl6pPr marL="2514600" indent="-228600" defTabSz="938213" eaLnBrk="0" fontAlgn="base" hangingPunct="0">
                        <a:spcBef>
                          <a:spcPct val="20000"/>
                        </a:spcBef>
                        <a:spcAft>
                          <a:spcPct val="0"/>
                        </a:spcAft>
                        <a:buFont typeface="Arial" pitchFamily="34" charset="0"/>
                        <a:defRPr sz="1700">
                          <a:solidFill>
                            <a:schemeClr val="tx1"/>
                          </a:solidFill>
                          <a:latin typeface="Times New Roman" pitchFamily="18" charset="0"/>
                          <a:ea typeface="MS PGothic" pitchFamily="34" charset="-128"/>
                        </a:defRPr>
                      </a:lvl6pPr>
                      <a:lvl7pPr marL="2971800" indent="-228600" defTabSz="938213" eaLnBrk="0" fontAlgn="base" hangingPunct="0">
                        <a:spcBef>
                          <a:spcPct val="20000"/>
                        </a:spcBef>
                        <a:spcAft>
                          <a:spcPct val="0"/>
                        </a:spcAft>
                        <a:buFont typeface="Arial" pitchFamily="34" charset="0"/>
                        <a:defRPr sz="1700">
                          <a:solidFill>
                            <a:schemeClr val="tx1"/>
                          </a:solidFill>
                          <a:latin typeface="Times New Roman" pitchFamily="18" charset="0"/>
                          <a:ea typeface="MS PGothic" pitchFamily="34" charset="-128"/>
                        </a:defRPr>
                      </a:lvl7pPr>
                      <a:lvl8pPr marL="3429000" indent="-228600" defTabSz="938213" eaLnBrk="0" fontAlgn="base" hangingPunct="0">
                        <a:spcBef>
                          <a:spcPct val="20000"/>
                        </a:spcBef>
                        <a:spcAft>
                          <a:spcPct val="0"/>
                        </a:spcAft>
                        <a:buFont typeface="Arial" pitchFamily="34" charset="0"/>
                        <a:defRPr sz="1700">
                          <a:solidFill>
                            <a:schemeClr val="tx1"/>
                          </a:solidFill>
                          <a:latin typeface="Times New Roman" pitchFamily="18" charset="0"/>
                          <a:ea typeface="MS PGothic" pitchFamily="34" charset="-128"/>
                        </a:defRPr>
                      </a:lvl8pPr>
                      <a:lvl9pPr marL="3886200" indent="-228600" defTabSz="938213" eaLnBrk="0" fontAlgn="base" hangingPunct="0">
                        <a:spcBef>
                          <a:spcPct val="20000"/>
                        </a:spcBef>
                        <a:spcAft>
                          <a:spcPct val="0"/>
                        </a:spcAft>
                        <a:buFont typeface="Arial" pitchFamily="34" charset="0"/>
                        <a:defRPr sz="1700">
                          <a:solidFill>
                            <a:schemeClr val="tx1"/>
                          </a:solidFill>
                          <a:latin typeface="Times New Roman" pitchFamily="18" charset="0"/>
                          <a:ea typeface="MS PGothic" pitchFamily="34" charset="-128"/>
                        </a:defRPr>
                      </a:lvl9pPr>
                    </a:lstStyle>
                    <a:p>
                      <a:pPr marL="0" marR="0" lvl="0" indent="0" algn="l" defTabSz="938213" rtl="0" eaLnBrk="1" fontAlgn="base" latinLnBrk="0" hangingPunct="1">
                        <a:lnSpc>
                          <a:spcPct val="100000"/>
                        </a:lnSpc>
                        <a:spcBef>
                          <a:spcPct val="0"/>
                        </a:spcBef>
                        <a:spcAft>
                          <a:spcPct val="0"/>
                        </a:spcAft>
                        <a:buClrTx/>
                        <a:buSzTx/>
                        <a:buFontTx/>
                        <a:buNone/>
                        <a:tabLst/>
                      </a:pPr>
                      <a:r>
                        <a:rPr kumimoji="0" lang="lv-LV" altLang="lv-LV" sz="1600" b="0" i="0" u="none" strike="noStrike" cap="none" normalizeH="0" baseline="0" noProof="0" dirty="0">
                          <a:ln>
                            <a:noFill/>
                          </a:ln>
                          <a:solidFill>
                            <a:srgbClr val="6C4890"/>
                          </a:solidFill>
                          <a:effectLst/>
                          <a:latin typeface="+mj-lt"/>
                          <a:ea typeface="Verdana" panose="020B0604030504040204" pitchFamily="34" charset="0"/>
                          <a:cs typeface="Verdana" panose="020B0604030504040204" pitchFamily="34" charset="0"/>
                        </a:rPr>
                        <a:t>Valodu</a:t>
                      </a:r>
                    </a:p>
                  </a:txBody>
                  <a:tcPr anchor="ctr" horzOverflow="overflow">
                    <a:lnL w="38100" cap="flat" cmpd="sng" algn="ctr">
                      <a:solidFill>
                        <a:srgbClr val="FFED00"/>
                      </a:solidFill>
                      <a:prstDash val="solid"/>
                      <a:round/>
                      <a:headEnd type="none" w="med" len="med"/>
                      <a:tailEnd type="none" w="med" len="med"/>
                    </a:lnL>
                    <a:lnR w="38100" cap="flat" cmpd="sng" algn="ctr">
                      <a:solidFill>
                        <a:srgbClr val="FFED00"/>
                      </a:solidFill>
                      <a:prstDash val="solid"/>
                      <a:round/>
                      <a:headEnd type="none" w="med" len="med"/>
                      <a:tailEnd type="none" w="med" len="med"/>
                    </a:lnR>
                    <a:lnT w="38100" cap="flat" cmpd="sng" algn="ctr">
                      <a:solidFill>
                        <a:srgbClr val="FFED00"/>
                      </a:solidFill>
                      <a:prstDash val="solid"/>
                      <a:round/>
                      <a:headEnd type="none" w="med" len="med"/>
                      <a:tailEnd type="none" w="med" len="med"/>
                    </a:lnT>
                    <a:lnB w="38100" cap="flat" cmpd="sng" algn="ctr">
                      <a:solidFill>
                        <a:srgbClr val="FFED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itchFamily="34" charset="0"/>
                        <a:defRPr sz="2900">
                          <a:solidFill>
                            <a:schemeClr val="tx1"/>
                          </a:solidFill>
                          <a:latin typeface="Times New Roman" pitchFamily="18" charset="0"/>
                          <a:ea typeface="MS PGothic" pitchFamily="34" charset="-128"/>
                        </a:defRPr>
                      </a:lvl1pPr>
                      <a:lvl2pPr marL="742950" indent="-285750" eaLnBrk="0" hangingPunct="0">
                        <a:spcBef>
                          <a:spcPct val="20000"/>
                        </a:spcBef>
                        <a:buFont typeface="Arial" pitchFamily="34" charset="0"/>
                        <a:defRPr sz="2500">
                          <a:solidFill>
                            <a:schemeClr val="tx1"/>
                          </a:solidFill>
                          <a:latin typeface="Times New Roman" pitchFamily="18" charset="0"/>
                          <a:ea typeface="MS PGothic" pitchFamily="34" charset="-128"/>
                        </a:defRPr>
                      </a:lvl2pPr>
                      <a:lvl3pPr marL="1143000" indent="-228600" eaLnBrk="0" hangingPunct="0">
                        <a:spcBef>
                          <a:spcPct val="20000"/>
                        </a:spcBef>
                        <a:buFont typeface="Arial" pitchFamily="34" charset="0"/>
                        <a:defRPr sz="2100">
                          <a:solidFill>
                            <a:schemeClr val="tx1"/>
                          </a:solidFill>
                          <a:latin typeface="Times New Roman" pitchFamily="18" charset="0"/>
                          <a:ea typeface="MS PGothic" pitchFamily="34" charset="-128"/>
                        </a:defRPr>
                      </a:lvl3pPr>
                      <a:lvl4pPr marL="1600200" indent="-228600" eaLnBrk="0" hangingPunct="0">
                        <a:spcBef>
                          <a:spcPct val="20000"/>
                        </a:spcBef>
                        <a:buFont typeface="Arial" pitchFamily="34" charset="0"/>
                        <a:defRPr sz="1700">
                          <a:solidFill>
                            <a:schemeClr val="tx1"/>
                          </a:solidFill>
                          <a:latin typeface="Times New Roman" pitchFamily="18" charset="0"/>
                          <a:ea typeface="MS PGothic" pitchFamily="34" charset="-128"/>
                        </a:defRPr>
                      </a:lvl4pPr>
                      <a:lvl5pPr marL="2057400" indent="-228600" eaLnBrk="0" hangingPunct="0">
                        <a:spcBef>
                          <a:spcPct val="20000"/>
                        </a:spcBef>
                        <a:buFont typeface="Arial" pitchFamily="34" charset="0"/>
                        <a:defRPr sz="1700">
                          <a:solidFill>
                            <a:schemeClr val="tx1"/>
                          </a:solidFill>
                          <a:latin typeface="Times New Roman" pitchFamily="18" charset="0"/>
                          <a:ea typeface="MS PGothic" pitchFamily="34" charset="-128"/>
                        </a:defRPr>
                      </a:lvl5pPr>
                      <a:lvl6pPr marL="2514600" indent="-228600" defTabSz="938213" eaLnBrk="0" fontAlgn="base" hangingPunct="0">
                        <a:spcBef>
                          <a:spcPct val="20000"/>
                        </a:spcBef>
                        <a:spcAft>
                          <a:spcPct val="0"/>
                        </a:spcAft>
                        <a:buFont typeface="Arial" pitchFamily="34" charset="0"/>
                        <a:defRPr sz="1700">
                          <a:solidFill>
                            <a:schemeClr val="tx1"/>
                          </a:solidFill>
                          <a:latin typeface="Times New Roman" pitchFamily="18" charset="0"/>
                          <a:ea typeface="MS PGothic" pitchFamily="34" charset="-128"/>
                        </a:defRPr>
                      </a:lvl6pPr>
                      <a:lvl7pPr marL="2971800" indent="-228600" defTabSz="938213" eaLnBrk="0" fontAlgn="base" hangingPunct="0">
                        <a:spcBef>
                          <a:spcPct val="20000"/>
                        </a:spcBef>
                        <a:spcAft>
                          <a:spcPct val="0"/>
                        </a:spcAft>
                        <a:buFont typeface="Arial" pitchFamily="34" charset="0"/>
                        <a:defRPr sz="1700">
                          <a:solidFill>
                            <a:schemeClr val="tx1"/>
                          </a:solidFill>
                          <a:latin typeface="Times New Roman" pitchFamily="18" charset="0"/>
                          <a:ea typeface="MS PGothic" pitchFamily="34" charset="-128"/>
                        </a:defRPr>
                      </a:lvl7pPr>
                      <a:lvl8pPr marL="3429000" indent="-228600" defTabSz="938213" eaLnBrk="0" fontAlgn="base" hangingPunct="0">
                        <a:spcBef>
                          <a:spcPct val="20000"/>
                        </a:spcBef>
                        <a:spcAft>
                          <a:spcPct val="0"/>
                        </a:spcAft>
                        <a:buFont typeface="Arial" pitchFamily="34" charset="0"/>
                        <a:defRPr sz="1700">
                          <a:solidFill>
                            <a:schemeClr val="tx1"/>
                          </a:solidFill>
                          <a:latin typeface="Times New Roman" pitchFamily="18" charset="0"/>
                          <a:ea typeface="MS PGothic" pitchFamily="34" charset="-128"/>
                        </a:defRPr>
                      </a:lvl8pPr>
                      <a:lvl9pPr marL="3886200" indent="-228600" defTabSz="938213" eaLnBrk="0" fontAlgn="base" hangingPunct="0">
                        <a:spcBef>
                          <a:spcPct val="20000"/>
                        </a:spcBef>
                        <a:spcAft>
                          <a:spcPct val="0"/>
                        </a:spcAft>
                        <a:buFont typeface="Arial" pitchFamily="34" charset="0"/>
                        <a:defRPr sz="1700">
                          <a:solidFill>
                            <a:schemeClr val="tx1"/>
                          </a:solidFill>
                          <a:latin typeface="Times New Roman" pitchFamily="18" charset="0"/>
                          <a:ea typeface="MS PGothic" pitchFamily="34" charset="-128"/>
                        </a:defRPr>
                      </a:lvl9pPr>
                    </a:lstStyle>
                    <a:p>
                      <a:pPr marL="0" marR="0" lvl="0" indent="0" algn="l" defTabSz="938213" rtl="0" eaLnBrk="1" fontAlgn="base" latinLnBrk="0" hangingPunct="1">
                        <a:lnSpc>
                          <a:spcPct val="100000"/>
                        </a:lnSpc>
                        <a:spcBef>
                          <a:spcPct val="0"/>
                        </a:spcBef>
                        <a:spcAft>
                          <a:spcPct val="0"/>
                        </a:spcAft>
                        <a:buClrTx/>
                        <a:buSzTx/>
                        <a:buFontTx/>
                        <a:buNone/>
                        <a:tabLst/>
                      </a:pPr>
                      <a:r>
                        <a:rPr kumimoji="0" lang="lv-LV" altLang="lv-LV" sz="1600" b="0" i="0" u="none" strike="noStrike" cap="none" normalizeH="0" baseline="0" noProof="0" dirty="0" smtClean="0">
                          <a:ln>
                            <a:noFill/>
                          </a:ln>
                          <a:solidFill>
                            <a:srgbClr val="6C4890"/>
                          </a:solidFill>
                          <a:effectLst/>
                          <a:latin typeface="+mj-lt"/>
                          <a:ea typeface="Verdana" panose="020B0604030504040204" pitchFamily="34" charset="0"/>
                          <a:cs typeface="Verdana" panose="020B0604030504040204" pitchFamily="34" charset="0"/>
                        </a:rPr>
                        <a:t>Kritiskā </a:t>
                      </a:r>
                      <a:r>
                        <a:rPr kumimoji="0" lang="lv-LV" altLang="lv-LV" sz="1600" b="0" i="0" u="none" strike="noStrike" cap="none" normalizeH="0" baseline="0" noProof="0" dirty="0">
                          <a:ln>
                            <a:noFill/>
                          </a:ln>
                          <a:solidFill>
                            <a:srgbClr val="6C4890"/>
                          </a:solidFill>
                          <a:effectLst/>
                          <a:latin typeface="+mj-lt"/>
                          <a:ea typeface="Verdana" panose="020B0604030504040204" pitchFamily="34" charset="0"/>
                          <a:cs typeface="Verdana" panose="020B0604030504040204" pitchFamily="34" charset="0"/>
                        </a:rPr>
                        <a:t>domāšana un problēmu risināšana</a:t>
                      </a:r>
                    </a:p>
                  </a:txBody>
                  <a:tcPr anchor="ctr" horzOverflow="overflow">
                    <a:lnL w="38100" cap="flat" cmpd="sng" algn="ctr">
                      <a:solidFill>
                        <a:srgbClr val="FFED00"/>
                      </a:solidFill>
                      <a:prstDash val="solid"/>
                      <a:round/>
                      <a:headEnd type="none" w="med" len="med"/>
                      <a:tailEnd type="none" w="med" len="med"/>
                    </a:lnL>
                    <a:lnR w="38100" cap="flat" cmpd="sng" algn="ctr">
                      <a:solidFill>
                        <a:srgbClr val="FFED00"/>
                      </a:solidFill>
                      <a:prstDash val="solid"/>
                      <a:round/>
                      <a:headEnd type="none" w="med" len="med"/>
                      <a:tailEnd type="none" w="med" len="med"/>
                    </a:lnR>
                    <a:lnT w="38100" cap="flat" cmpd="sng" algn="ctr">
                      <a:solidFill>
                        <a:srgbClr val="FFED00"/>
                      </a:solidFill>
                      <a:prstDash val="solid"/>
                      <a:round/>
                      <a:headEnd type="none" w="med" len="med"/>
                      <a:tailEnd type="none" w="med" len="med"/>
                    </a:lnT>
                    <a:lnB w="38100" cap="flat" cmpd="sng" algn="ctr">
                      <a:solidFill>
                        <a:srgbClr val="FFED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392113">
                <a:tc>
                  <a:txBody>
                    <a:bodyPr/>
                    <a:lstStyle>
                      <a:lvl1pPr eaLnBrk="0" hangingPunct="0">
                        <a:spcBef>
                          <a:spcPct val="20000"/>
                        </a:spcBef>
                        <a:buFont typeface="Arial" pitchFamily="34" charset="0"/>
                        <a:defRPr sz="2900">
                          <a:solidFill>
                            <a:schemeClr val="tx1"/>
                          </a:solidFill>
                          <a:latin typeface="Times New Roman" pitchFamily="18" charset="0"/>
                          <a:ea typeface="MS PGothic" pitchFamily="34" charset="-128"/>
                        </a:defRPr>
                      </a:lvl1pPr>
                      <a:lvl2pPr marL="742950" indent="-285750" eaLnBrk="0" hangingPunct="0">
                        <a:spcBef>
                          <a:spcPct val="20000"/>
                        </a:spcBef>
                        <a:buFont typeface="Arial" pitchFamily="34" charset="0"/>
                        <a:defRPr sz="2500">
                          <a:solidFill>
                            <a:schemeClr val="tx1"/>
                          </a:solidFill>
                          <a:latin typeface="Times New Roman" pitchFamily="18" charset="0"/>
                          <a:ea typeface="MS PGothic" pitchFamily="34" charset="-128"/>
                        </a:defRPr>
                      </a:lvl2pPr>
                      <a:lvl3pPr marL="1143000" indent="-228600" eaLnBrk="0" hangingPunct="0">
                        <a:spcBef>
                          <a:spcPct val="20000"/>
                        </a:spcBef>
                        <a:buFont typeface="Arial" pitchFamily="34" charset="0"/>
                        <a:defRPr sz="2100">
                          <a:solidFill>
                            <a:schemeClr val="tx1"/>
                          </a:solidFill>
                          <a:latin typeface="Times New Roman" pitchFamily="18" charset="0"/>
                          <a:ea typeface="MS PGothic" pitchFamily="34" charset="-128"/>
                        </a:defRPr>
                      </a:lvl3pPr>
                      <a:lvl4pPr marL="1600200" indent="-228600" eaLnBrk="0" hangingPunct="0">
                        <a:spcBef>
                          <a:spcPct val="20000"/>
                        </a:spcBef>
                        <a:buFont typeface="Arial" pitchFamily="34" charset="0"/>
                        <a:defRPr sz="1700">
                          <a:solidFill>
                            <a:schemeClr val="tx1"/>
                          </a:solidFill>
                          <a:latin typeface="Times New Roman" pitchFamily="18" charset="0"/>
                          <a:ea typeface="MS PGothic" pitchFamily="34" charset="-128"/>
                        </a:defRPr>
                      </a:lvl4pPr>
                      <a:lvl5pPr marL="2057400" indent="-228600" eaLnBrk="0" hangingPunct="0">
                        <a:spcBef>
                          <a:spcPct val="20000"/>
                        </a:spcBef>
                        <a:buFont typeface="Arial" pitchFamily="34" charset="0"/>
                        <a:defRPr sz="1700">
                          <a:solidFill>
                            <a:schemeClr val="tx1"/>
                          </a:solidFill>
                          <a:latin typeface="Times New Roman" pitchFamily="18" charset="0"/>
                          <a:ea typeface="MS PGothic" pitchFamily="34" charset="-128"/>
                        </a:defRPr>
                      </a:lvl5pPr>
                      <a:lvl6pPr marL="2514600" indent="-228600" defTabSz="938213" eaLnBrk="0" fontAlgn="base" hangingPunct="0">
                        <a:spcBef>
                          <a:spcPct val="20000"/>
                        </a:spcBef>
                        <a:spcAft>
                          <a:spcPct val="0"/>
                        </a:spcAft>
                        <a:buFont typeface="Arial" pitchFamily="34" charset="0"/>
                        <a:defRPr sz="1700">
                          <a:solidFill>
                            <a:schemeClr val="tx1"/>
                          </a:solidFill>
                          <a:latin typeface="Times New Roman" pitchFamily="18" charset="0"/>
                          <a:ea typeface="MS PGothic" pitchFamily="34" charset="-128"/>
                        </a:defRPr>
                      </a:lvl6pPr>
                      <a:lvl7pPr marL="2971800" indent="-228600" defTabSz="938213" eaLnBrk="0" fontAlgn="base" hangingPunct="0">
                        <a:spcBef>
                          <a:spcPct val="20000"/>
                        </a:spcBef>
                        <a:spcAft>
                          <a:spcPct val="0"/>
                        </a:spcAft>
                        <a:buFont typeface="Arial" pitchFamily="34" charset="0"/>
                        <a:defRPr sz="1700">
                          <a:solidFill>
                            <a:schemeClr val="tx1"/>
                          </a:solidFill>
                          <a:latin typeface="Times New Roman" pitchFamily="18" charset="0"/>
                          <a:ea typeface="MS PGothic" pitchFamily="34" charset="-128"/>
                        </a:defRPr>
                      </a:lvl7pPr>
                      <a:lvl8pPr marL="3429000" indent="-228600" defTabSz="938213" eaLnBrk="0" fontAlgn="base" hangingPunct="0">
                        <a:spcBef>
                          <a:spcPct val="20000"/>
                        </a:spcBef>
                        <a:spcAft>
                          <a:spcPct val="0"/>
                        </a:spcAft>
                        <a:buFont typeface="Arial" pitchFamily="34" charset="0"/>
                        <a:defRPr sz="1700">
                          <a:solidFill>
                            <a:schemeClr val="tx1"/>
                          </a:solidFill>
                          <a:latin typeface="Times New Roman" pitchFamily="18" charset="0"/>
                          <a:ea typeface="MS PGothic" pitchFamily="34" charset="-128"/>
                        </a:defRPr>
                      </a:lvl8pPr>
                      <a:lvl9pPr marL="3886200" indent="-228600" defTabSz="938213" eaLnBrk="0" fontAlgn="base" hangingPunct="0">
                        <a:spcBef>
                          <a:spcPct val="20000"/>
                        </a:spcBef>
                        <a:spcAft>
                          <a:spcPct val="0"/>
                        </a:spcAft>
                        <a:buFont typeface="Arial" pitchFamily="34" charset="0"/>
                        <a:defRPr sz="1700">
                          <a:solidFill>
                            <a:schemeClr val="tx1"/>
                          </a:solidFill>
                          <a:latin typeface="Times New Roman" pitchFamily="18" charset="0"/>
                          <a:ea typeface="MS PGothic" pitchFamily="34" charset="-128"/>
                        </a:defRPr>
                      </a:lvl9pPr>
                    </a:lstStyle>
                    <a:p>
                      <a:pPr marL="0" marR="0" lvl="0" indent="0" algn="l" defTabSz="938213" rtl="0" eaLnBrk="1" fontAlgn="base" latinLnBrk="0" hangingPunct="1">
                        <a:lnSpc>
                          <a:spcPct val="100000"/>
                        </a:lnSpc>
                        <a:spcBef>
                          <a:spcPct val="0"/>
                        </a:spcBef>
                        <a:spcAft>
                          <a:spcPct val="0"/>
                        </a:spcAft>
                        <a:buClrTx/>
                        <a:buSzTx/>
                        <a:buFontTx/>
                        <a:buNone/>
                        <a:tabLst/>
                      </a:pPr>
                      <a:r>
                        <a:rPr kumimoji="0" lang="lv-LV" altLang="lv-LV" sz="1600" b="0" i="0" u="none" strike="noStrike" cap="none" normalizeH="0" baseline="0" noProof="0" dirty="0">
                          <a:ln>
                            <a:noFill/>
                          </a:ln>
                          <a:solidFill>
                            <a:srgbClr val="6C4890"/>
                          </a:solidFill>
                          <a:effectLst/>
                          <a:latin typeface="+mj-lt"/>
                          <a:ea typeface="Verdana" panose="020B0604030504040204" pitchFamily="34" charset="0"/>
                          <a:cs typeface="Verdana" panose="020B0604030504040204" pitchFamily="34" charset="0"/>
                        </a:rPr>
                        <a:t>Drosme</a:t>
                      </a:r>
                    </a:p>
                    <a:p>
                      <a:pPr marL="0" marR="0" lvl="0" indent="0" algn="l" defTabSz="938213" rtl="0" eaLnBrk="1" fontAlgn="base" latinLnBrk="0" hangingPunct="1">
                        <a:lnSpc>
                          <a:spcPct val="100000"/>
                        </a:lnSpc>
                        <a:spcBef>
                          <a:spcPct val="0"/>
                        </a:spcBef>
                        <a:spcAft>
                          <a:spcPct val="0"/>
                        </a:spcAft>
                        <a:buClrTx/>
                        <a:buSzTx/>
                        <a:buFontTx/>
                        <a:buNone/>
                        <a:tabLst/>
                      </a:pPr>
                      <a:r>
                        <a:rPr kumimoji="0" lang="lv-LV" altLang="lv-LV" sz="1600" b="0" i="0" u="none" strike="noStrike" cap="none" normalizeH="0" baseline="0" noProof="0" dirty="0">
                          <a:ln>
                            <a:noFill/>
                          </a:ln>
                          <a:solidFill>
                            <a:srgbClr val="6C4890"/>
                          </a:solidFill>
                          <a:effectLst/>
                          <a:latin typeface="+mj-lt"/>
                          <a:ea typeface="Verdana" panose="020B0604030504040204" pitchFamily="34" charset="0"/>
                          <a:cs typeface="Verdana" panose="020B0604030504040204" pitchFamily="34" charset="0"/>
                        </a:rPr>
                        <a:t>Godīgums</a:t>
                      </a:r>
                    </a:p>
                  </a:txBody>
                  <a:tcPr anchor="ctr" horzOverflow="overflow">
                    <a:lnL w="38100" cap="flat" cmpd="sng" algn="ctr">
                      <a:solidFill>
                        <a:srgbClr val="FFED00"/>
                      </a:solidFill>
                      <a:prstDash val="solid"/>
                      <a:round/>
                      <a:headEnd type="none" w="med" len="med"/>
                      <a:tailEnd type="none" w="med" len="med"/>
                    </a:lnL>
                    <a:lnR w="38100" cap="flat" cmpd="sng" algn="ctr">
                      <a:solidFill>
                        <a:srgbClr val="FFED00"/>
                      </a:solidFill>
                      <a:prstDash val="solid"/>
                      <a:round/>
                      <a:headEnd type="none" w="med" len="med"/>
                      <a:tailEnd type="none" w="med" len="med"/>
                    </a:lnR>
                    <a:lnT w="38100" cap="flat" cmpd="sng" algn="ctr">
                      <a:solidFill>
                        <a:srgbClr val="FFED00"/>
                      </a:solidFill>
                      <a:prstDash val="solid"/>
                      <a:round/>
                      <a:headEnd type="none" w="med" len="med"/>
                      <a:tailEnd type="none" w="med" len="med"/>
                    </a:lnT>
                    <a:lnB w="38100" cap="flat" cmpd="sng" algn="ctr">
                      <a:solidFill>
                        <a:srgbClr val="FFED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itchFamily="34" charset="0"/>
                        <a:defRPr sz="2900">
                          <a:solidFill>
                            <a:schemeClr val="tx1"/>
                          </a:solidFill>
                          <a:latin typeface="Times New Roman" pitchFamily="18" charset="0"/>
                          <a:ea typeface="MS PGothic" pitchFamily="34" charset="-128"/>
                        </a:defRPr>
                      </a:lvl1pPr>
                      <a:lvl2pPr marL="742950" indent="-285750" eaLnBrk="0" hangingPunct="0">
                        <a:spcBef>
                          <a:spcPct val="20000"/>
                        </a:spcBef>
                        <a:buFont typeface="Arial" pitchFamily="34" charset="0"/>
                        <a:defRPr sz="2500">
                          <a:solidFill>
                            <a:schemeClr val="tx1"/>
                          </a:solidFill>
                          <a:latin typeface="Times New Roman" pitchFamily="18" charset="0"/>
                          <a:ea typeface="MS PGothic" pitchFamily="34" charset="-128"/>
                        </a:defRPr>
                      </a:lvl2pPr>
                      <a:lvl3pPr marL="1143000" indent="-228600" eaLnBrk="0" hangingPunct="0">
                        <a:spcBef>
                          <a:spcPct val="20000"/>
                        </a:spcBef>
                        <a:buFont typeface="Arial" pitchFamily="34" charset="0"/>
                        <a:defRPr sz="2100">
                          <a:solidFill>
                            <a:schemeClr val="tx1"/>
                          </a:solidFill>
                          <a:latin typeface="Times New Roman" pitchFamily="18" charset="0"/>
                          <a:ea typeface="MS PGothic" pitchFamily="34" charset="-128"/>
                        </a:defRPr>
                      </a:lvl3pPr>
                      <a:lvl4pPr marL="1600200" indent="-228600" eaLnBrk="0" hangingPunct="0">
                        <a:spcBef>
                          <a:spcPct val="20000"/>
                        </a:spcBef>
                        <a:buFont typeface="Arial" pitchFamily="34" charset="0"/>
                        <a:defRPr sz="1700">
                          <a:solidFill>
                            <a:schemeClr val="tx1"/>
                          </a:solidFill>
                          <a:latin typeface="Times New Roman" pitchFamily="18" charset="0"/>
                          <a:ea typeface="MS PGothic" pitchFamily="34" charset="-128"/>
                        </a:defRPr>
                      </a:lvl4pPr>
                      <a:lvl5pPr marL="2057400" indent="-228600" eaLnBrk="0" hangingPunct="0">
                        <a:spcBef>
                          <a:spcPct val="20000"/>
                        </a:spcBef>
                        <a:buFont typeface="Arial" pitchFamily="34" charset="0"/>
                        <a:defRPr sz="1700">
                          <a:solidFill>
                            <a:schemeClr val="tx1"/>
                          </a:solidFill>
                          <a:latin typeface="Times New Roman" pitchFamily="18" charset="0"/>
                          <a:ea typeface="MS PGothic" pitchFamily="34" charset="-128"/>
                        </a:defRPr>
                      </a:lvl5pPr>
                      <a:lvl6pPr marL="2514600" indent="-228600" defTabSz="938213" eaLnBrk="0" fontAlgn="base" hangingPunct="0">
                        <a:spcBef>
                          <a:spcPct val="20000"/>
                        </a:spcBef>
                        <a:spcAft>
                          <a:spcPct val="0"/>
                        </a:spcAft>
                        <a:buFont typeface="Arial" pitchFamily="34" charset="0"/>
                        <a:defRPr sz="1700">
                          <a:solidFill>
                            <a:schemeClr val="tx1"/>
                          </a:solidFill>
                          <a:latin typeface="Times New Roman" pitchFamily="18" charset="0"/>
                          <a:ea typeface="MS PGothic" pitchFamily="34" charset="-128"/>
                        </a:defRPr>
                      </a:lvl6pPr>
                      <a:lvl7pPr marL="2971800" indent="-228600" defTabSz="938213" eaLnBrk="0" fontAlgn="base" hangingPunct="0">
                        <a:spcBef>
                          <a:spcPct val="20000"/>
                        </a:spcBef>
                        <a:spcAft>
                          <a:spcPct val="0"/>
                        </a:spcAft>
                        <a:buFont typeface="Arial" pitchFamily="34" charset="0"/>
                        <a:defRPr sz="1700">
                          <a:solidFill>
                            <a:schemeClr val="tx1"/>
                          </a:solidFill>
                          <a:latin typeface="Times New Roman" pitchFamily="18" charset="0"/>
                          <a:ea typeface="MS PGothic" pitchFamily="34" charset="-128"/>
                        </a:defRPr>
                      </a:lvl7pPr>
                      <a:lvl8pPr marL="3429000" indent="-228600" defTabSz="938213" eaLnBrk="0" fontAlgn="base" hangingPunct="0">
                        <a:spcBef>
                          <a:spcPct val="20000"/>
                        </a:spcBef>
                        <a:spcAft>
                          <a:spcPct val="0"/>
                        </a:spcAft>
                        <a:buFont typeface="Arial" pitchFamily="34" charset="0"/>
                        <a:defRPr sz="1700">
                          <a:solidFill>
                            <a:schemeClr val="tx1"/>
                          </a:solidFill>
                          <a:latin typeface="Times New Roman" pitchFamily="18" charset="0"/>
                          <a:ea typeface="MS PGothic" pitchFamily="34" charset="-128"/>
                        </a:defRPr>
                      </a:lvl8pPr>
                      <a:lvl9pPr marL="3886200" indent="-228600" defTabSz="938213" eaLnBrk="0" fontAlgn="base" hangingPunct="0">
                        <a:spcBef>
                          <a:spcPct val="20000"/>
                        </a:spcBef>
                        <a:spcAft>
                          <a:spcPct val="0"/>
                        </a:spcAft>
                        <a:buFont typeface="Arial" pitchFamily="34" charset="0"/>
                        <a:defRPr sz="1700">
                          <a:solidFill>
                            <a:schemeClr val="tx1"/>
                          </a:solidFill>
                          <a:latin typeface="Times New Roman" pitchFamily="18" charset="0"/>
                          <a:ea typeface="MS PGothic" pitchFamily="34" charset="-128"/>
                        </a:defRPr>
                      </a:lvl9pPr>
                    </a:lstStyle>
                    <a:p>
                      <a:pPr marL="0" marR="0" lvl="0" indent="0" algn="l" defTabSz="938213" rtl="0" eaLnBrk="1" fontAlgn="base" latinLnBrk="0" hangingPunct="1">
                        <a:lnSpc>
                          <a:spcPct val="100000"/>
                        </a:lnSpc>
                        <a:spcBef>
                          <a:spcPct val="0"/>
                        </a:spcBef>
                        <a:spcAft>
                          <a:spcPct val="0"/>
                        </a:spcAft>
                        <a:buClrTx/>
                        <a:buSzTx/>
                        <a:buFontTx/>
                        <a:buNone/>
                        <a:tabLst/>
                      </a:pPr>
                      <a:r>
                        <a:rPr kumimoji="0" lang="lv-LV" altLang="lv-LV" sz="1600" b="0" i="0" u="none" strike="noStrike" cap="none" normalizeH="0" baseline="0" noProof="0" dirty="0">
                          <a:ln>
                            <a:noFill/>
                          </a:ln>
                          <a:solidFill>
                            <a:srgbClr val="6C4890"/>
                          </a:solidFill>
                          <a:effectLst/>
                          <a:latin typeface="+mj-lt"/>
                          <a:ea typeface="Verdana" panose="020B0604030504040204" pitchFamily="34" charset="0"/>
                          <a:cs typeface="Verdana" panose="020B0604030504040204" pitchFamily="34" charset="0"/>
                        </a:rPr>
                        <a:t>Sociālā un pilsoniskā</a:t>
                      </a:r>
                    </a:p>
                  </a:txBody>
                  <a:tcPr anchor="ctr" horzOverflow="overflow">
                    <a:lnL w="38100" cap="flat" cmpd="sng" algn="ctr">
                      <a:solidFill>
                        <a:srgbClr val="FFED00"/>
                      </a:solidFill>
                      <a:prstDash val="solid"/>
                      <a:round/>
                      <a:headEnd type="none" w="med" len="med"/>
                      <a:tailEnd type="none" w="med" len="med"/>
                    </a:lnL>
                    <a:lnR w="38100" cap="flat" cmpd="sng" algn="ctr">
                      <a:solidFill>
                        <a:srgbClr val="FFED00"/>
                      </a:solidFill>
                      <a:prstDash val="solid"/>
                      <a:round/>
                      <a:headEnd type="none" w="med" len="med"/>
                      <a:tailEnd type="none" w="med" len="med"/>
                    </a:lnR>
                    <a:lnT w="38100" cap="flat" cmpd="sng" algn="ctr">
                      <a:solidFill>
                        <a:srgbClr val="FFED00"/>
                      </a:solidFill>
                      <a:prstDash val="solid"/>
                      <a:round/>
                      <a:headEnd type="none" w="med" len="med"/>
                      <a:tailEnd type="none" w="med" len="med"/>
                    </a:lnT>
                    <a:lnB w="38100" cap="flat" cmpd="sng" algn="ctr">
                      <a:solidFill>
                        <a:srgbClr val="FFED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itchFamily="34" charset="0"/>
                        <a:defRPr sz="2900">
                          <a:solidFill>
                            <a:schemeClr val="tx1"/>
                          </a:solidFill>
                          <a:latin typeface="Times New Roman" pitchFamily="18" charset="0"/>
                          <a:ea typeface="MS PGothic" pitchFamily="34" charset="-128"/>
                        </a:defRPr>
                      </a:lvl1pPr>
                      <a:lvl2pPr marL="742950" indent="-285750" eaLnBrk="0" hangingPunct="0">
                        <a:spcBef>
                          <a:spcPct val="20000"/>
                        </a:spcBef>
                        <a:buFont typeface="Arial" pitchFamily="34" charset="0"/>
                        <a:defRPr sz="2500">
                          <a:solidFill>
                            <a:schemeClr val="tx1"/>
                          </a:solidFill>
                          <a:latin typeface="Times New Roman" pitchFamily="18" charset="0"/>
                          <a:ea typeface="MS PGothic" pitchFamily="34" charset="-128"/>
                        </a:defRPr>
                      </a:lvl2pPr>
                      <a:lvl3pPr marL="1143000" indent="-228600" eaLnBrk="0" hangingPunct="0">
                        <a:spcBef>
                          <a:spcPct val="20000"/>
                        </a:spcBef>
                        <a:buFont typeface="Arial" pitchFamily="34" charset="0"/>
                        <a:defRPr sz="2100">
                          <a:solidFill>
                            <a:schemeClr val="tx1"/>
                          </a:solidFill>
                          <a:latin typeface="Times New Roman" pitchFamily="18" charset="0"/>
                          <a:ea typeface="MS PGothic" pitchFamily="34" charset="-128"/>
                        </a:defRPr>
                      </a:lvl3pPr>
                      <a:lvl4pPr marL="1600200" indent="-228600" eaLnBrk="0" hangingPunct="0">
                        <a:spcBef>
                          <a:spcPct val="20000"/>
                        </a:spcBef>
                        <a:buFont typeface="Arial" pitchFamily="34" charset="0"/>
                        <a:defRPr sz="1700">
                          <a:solidFill>
                            <a:schemeClr val="tx1"/>
                          </a:solidFill>
                          <a:latin typeface="Times New Roman" pitchFamily="18" charset="0"/>
                          <a:ea typeface="MS PGothic" pitchFamily="34" charset="-128"/>
                        </a:defRPr>
                      </a:lvl4pPr>
                      <a:lvl5pPr marL="2057400" indent="-228600" eaLnBrk="0" hangingPunct="0">
                        <a:spcBef>
                          <a:spcPct val="20000"/>
                        </a:spcBef>
                        <a:buFont typeface="Arial" pitchFamily="34" charset="0"/>
                        <a:defRPr sz="1700">
                          <a:solidFill>
                            <a:schemeClr val="tx1"/>
                          </a:solidFill>
                          <a:latin typeface="Times New Roman" pitchFamily="18" charset="0"/>
                          <a:ea typeface="MS PGothic" pitchFamily="34" charset="-128"/>
                        </a:defRPr>
                      </a:lvl5pPr>
                      <a:lvl6pPr marL="2514600" indent="-228600" defTabSz="938213" eaLnBrk="0" fontAlgn="base" hangingPunct="0">
                        <a:spcBef>
                          <a:spcPct val="20000"/>
                        </a:spcBef>
                        <a:spcAft>
                          <a:spcPct val="0"/>
                        </a:spcAft>
                        <a:buFont typeface="Arial" pitchFamily="34" charset="0"/>
                        <a:defRPr sz="1700">
                          <a:solidFill>
                            <a:schemeClr val="tx1"/>
                          </a:solidFill>
                          <a:latin typeface="Times New Roman" pitchFamily="18" charset="0"/>
                          <a:ea typeface="MS PGothic" pitchFamily="34" charset="-128"/>
                        </a:defRPr>
                      </a:lvl6pPr>
                      <a:lvl7pPr marL="2971800" indent="-228600" defTabSz="938213" eaLnBrk="0" fontAlgn="base" hangingPunct="0">
                        <a:spcBef>
                          <a:spcPct val="20000"/>
                        </a:spcBef>
                        <a:spcAft>
                          <a:spcPct val="0"/>
                        </a:spcAft>
                        <a:buFont typeface="Arial" pitchFamily="34" charset="0"/>
                        <a:defRPr sz="1700">
                          <a:solidFill>
                            <a:schemeClr val="tx1"/>
                          </a:solidFill>
                          <a:latin typeface="Times New Roman" pitchFamily="18" charset="0"/>
                          <a:ea typeface="MS PGothic" pitchFamily="34" charset="-128"/>
                        </a:defRPr>
                      </a:lvl7pPr>
                      <a:lvl8pPr marL="3429000" indent="-228600" defTabSz="938213" eaLnBrk="0" fontAlgn="base" hangingPunct="0">
                        <a:spcBef>
                          <a:spcPct val="20000"/>
                        </a:spcBef>
                        <a:spcAft>
                          <a:spcPct val="0"/>
                        </a:spcAft>
                        <a:buFont typeface="Arial" pitchFamily="34" charset="0"/>
                        <a:defRPr sz="1700">
                          <a:solidFill>
                            <a:schemeClr val="tx1"/>
                          </a:solidFill>
                          <a:latin typeface="Times New Roman" pitchFamily="18" charset="0"/>
                          <a:ea typeface="MS PGothic" pitchFamily="34" charset="-128"/>
                        </a:defRPr>
                      </a:lvl8pPr>
                      <a:lvl9pPr marL="3886200" indent="-228600" defTabSz="938213" eaLnBrk="0" fontAlgn="base" hangingPunct="0">
                        <a:spcBef>
                          <a:spcPct val="20000"/>
                        </a:spcBef>
                        <a:spcAft>
                          <a:spcPct val="0"/>
                        </a:spcAft>
                        <a:buFont typeface="Arial" pitchFamily="34" charset="0"/>
                        <a:defRPr sz="1700">
                          <a:solidFill>
                            <a:schemeClr val="tx1"/>
                          </a:solidFill>
                          <a:latin typeface="Times New Roman" pitchFamily="18" charset="0"/>
                          <a:ea typeface="MS PGothic" pitchFamily="34" charset="-128"/>
                        </a:defRPr>
                      </a:lvl9pPr>
                    </a:lstStyle>
                    <a:p>
                      <a:pPr marL="0" marR="0" lvl="0" indent="0" algn="l" defTabSz="938213" rtl="0" eaLnBrk="1" fontAlgn="base" latinLnBrk="0" hangingPunct="1">
                        <a:lnSpc>
                          <a:spcPct val="100000"/>
                        </a:lnSpc>
                        <a:spcBef>
                          <a:spcPct val="0"/>
                        </a:spcBef>
                        <a:spcAft>
                          <a:spcPct val="0"/>
                        </a:spcAft>
                        <a:buClrTx/>
                        <a:buSzTx/>
                        <a:buFontTx/>
                        <a:buNone/>
                        <a:tabLst/>
                      </a:pPr>
                      <a:r>
                        <a:rPr kumimoji="0" lang="lv-LV" altLang="lv-LV" sz="1600" b="0" i="0" u="none" strike="noStrike" cap="none" normalizeH="0" baseline="0" noProof="0" dirty="0" smtClean="0">
                          <a:ln>
                            <a:noFill/>
                          </a:ln>
                          <a:solidFill>
                            <a:srgbClr val="6C4890"/>
                          </a:solidFill>
                          <a:effectLst/>
                          <a:latin typeface="+mj-lt"/>
                          <a:ea typeface="Verdana" panose="020B0604030504040204" pitchFamily="34" charset="0"/>
                          <a:cs typeface="Verdana" panose="020B0604030504040204" pitchFamily="34" charset="0"/>
                        </a:rPr>
                        <a:t>Jaunrade</a:t>
                      </a:r>
                      <a:r>
                        <a:rPr kumimoji="0" lang="lv-LV" altLang="lv-LV" sz="1600" b="0" i="0" u="none" strike="noStrike" cap="none" normalizeH="0" baseline="0" noProof="0" dirty="0">
                          <a:ln>
                            <a:noFill/>
                          </a:ln>
                          <a:solidFill>
                            <a:srgbClr val="6C4890"/>
                          </a:solidFill>
                          <a:effectLst/>
                          <a:latin typeface="+mj-lt"/>
                          <a:ea typeface="Verdana" panose="020B0604030504040204" pitchFamily="34" charset="0"/>
                          <a:cs typeface="Verdana" panose="020B0604030504040204" pitchFamily="34" charset="0"/>
                        </a:rPr>
                        <a:t>, pašiniciatīva un uzņēmējspēja</a:t>
                      </a:r>
                    </a:p>
                  </a:txBody>
                  <a:tcPr anchor="ctr" horzOverflow="overflow">
                    <a:lnL w="38100" cap="flat" cmpd="sng" algn="ctr">
                      <a:solidFill>
                        <a:srgbClr val="FFED00"/>
                      </a:solidFill>
                      <a:prstDash val="solid"/>
                      <a:round/>
                      <a:headEnd type="none" w="med" len="med"/>
                      <a:tailEnd type="none" w="med" len="med"/>
                    </a:lnL>
                    <a:lnR w="38100" cap="flat" cmpd="sng" algn="ctr">
                      <a:solidFill>
                        <a:srgbClr val="FFED00"/>
                      </a:solidFill>
                      <a:prstDash val="solid"/>
                      <a:round/>
                      <a:headEnd type="none" w="med" len="med"/>
                      <a:tailEnd type="none" w="med" len="med"/>
                    </a:lnR>
                    <a:lnT w="38100" cap="flat" cmpd="sng" algn="ctr">
                      <a:solidFill>
                        <a:srgbClr val="FFED00"/>
                      </a:solidFill>
                      <a:prstDash val="solid"/>
                      <a:round/>
                      <a:headEnd type="none" w="med" len="med"/>
                      <a:tailEnd type="none" w="med" len="med"/>
                    </a:lnT>
                    <a:lnB w="38100" cap="flat" cmpd="sng" algn="ctr">
                      <a:solidFill>
                        <a:srgbClr val="FFED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579438">
                <a:tc>
                  <a:txBody>
                    <a:bodyPr/>
                    <a:lstStyle>
                      <a:lvl1pPr eaLnBrk="0" hangingPunct="0">
                        <a:spcBef>
                          <a:spcPct val="20000"/>
                        </a:spcBef>
                        <a:buFont typeface="Arial" pitchFamily="34" charset="0"/>
                        <a:defRPr sz="2900">
                          <a:solidFill>
                            <a:schemeClr val="tx1"/>
                          </a:solidFill>
                          <a:latin typeface="Times New Roman" pitchFamily="18" charset="0"/>
                          <a:ea typeface="MS PGothic" pitchFamily="34" charset="-128"/>
                        </a:defRPr>
                      </a:lvl1pPr>
                      <a:lvl2pPr marL="742950" indent="-285750" eaLnBrk="0" hangingPunct="0">
                        <a:spcBef>
                          <a:spcPct val="20000"/>
                        </a:spcBef>
                        <a:buFont typeface="Arial" pitchFamily="34" charset="0"/>
                        <a:defRPr sz="2500">
                          <a:solidFill>
                            <a:schemeClr val="tx1"/>
                          </a:solidFill>
                          <a:latin typeface="Times New Roman" pitchFamily="18" charset="0"/>
                          <a:ea typeface="MS PGothic" pitchFamily="34" charset="-128"/>
                        </a:defRPr>
                      </a:lvl2pPr>
                      <a:lvl3pPr marL="1143000" indent="-228600" eaLnBrk="0" hangingPunct="0">
                        <a:spcBef>
                          <a:spcPct val="20000"/>
                        </a:spcBef>
                        <a:buFont typeface="Arial" pitchFamily="34" charset="0"/>
                        <a:defRPr sz="2100">
                          <a:solidFill>
                            <a:schemeClr val="tx1"/>
                          </a:solidFill>
                          <a:latin typeface="Times New Roman" pitchFamily="18" charset="0"/>
                          <a:ea typeface="MS PGothic" pitchFamily="34" charset="-128"/>
                        </a:defRPr>
                      </a:lvl3pPr>
                      <a:lvl4pPr marL="1600200" indent="-228600" eaLnBrk="0" hangingPunct="0">
                        <a:spcBef>
                          <a:spcPct val="20000"/>
                        </a:spcBef>
                        <a:buFont typeface="Arial" pitchFamily="34" charset="0"/>
                        <a:defRPr sz="1700">
                          <a:solidFill>
                            <a:schemeClr val="tx1"/>
                          </a:solidFill>
                          <a:latin typeface="Times New Roman" pitchFamily="18" charset="0"/>
                          <a:ea typeface="MS PGothic" pitchFamily="34" charset="-128"/>
                        </a:defRPr>
                      </a:lvl4pPr>
                      <a:lvl5pPr marL="2057400" indent="-228600" eaLnBrk="0" hangingPunct="0">
                        <a:spcBef>
                          <a:spcPct val="20000"/>
                        </a:spcBef>
                        <a:buFont typeface="Arial" pitchFamily="34" charset="0"/>
                        <a:defRPr sz="1700">
                          <a:solidFill>
                            <a:schemeClr val="tx1"/>
                          </a:solidFill>
                          <a:latin typeface="Times New Roman" pitchFamily="18" charset="0"/>
                          <a:ea typeface="MS PGothic" pitchFamily="34" charset="-128"/>
                        </a:defRPr>
                      </a:lvl5pPr>
                      <a:lvl6pPr marL="2514600" indent="-228600" defTabSz="938213" eaLnBrk="0" fontAlgn="base" hangingPunct="0">
                        <a:spcBef>
                          <a:spcPct val="20000"/>
                        </a:spcBef>
                        <a:spcAft>
                          <a:spcPct val="0"/>
                        </a:spcAft>
                        <a:buFont typeface="Arial" pitchFamily="34" charset="0"/>
                        <a:defRPr sz="1700">
                          <a:solidFill>
                            <a:schemeClr val="tx1"/>
                          </a:solidFill>
                          <a:latin typeface="Times New Roman" pitchFamily="18" charset="0"/>
                          <a:ea typeface="MS PGothic" pitchFamily="34" charset="-128"/>
                        </a:defRPr>
                      </a:lvl6pPr>
                      <a:lvl7pPr marL="2971800" indent="-228600" defTabSz="938213" eaLnBrk="0" fontAlgn="base" hangingPunct="0">
                        <a:spcBef>
                          <a:spcPct val="20000"/>
                        </a:spcBef>
                        <a:spcAft>
                          <a:spcPct val="0"/>
                        </a:spcAft>
                        <a:buFont typeface="Arial" pitchFamily="34" charset="0"/>
                        <a:defRPr sz="1700">
                          <a:solidFill>
                            <a:schemeClr val="tx1"/>
                          </a:solidFill>
                          <a:latin typeface="Times New Roman" pitchFamily="18" charset="0"/>
                          <a:ea typeface="MS PGothic" pitchFamily="34" charset="-128"/>
                        </a:defRPr>
                      </a:lvl7pPr>
                      <a:lvl8pPr marL="3429000" indent="-228600" defTabSz="938213" eaLnBrk="0" fontAlgn="base" hangingPunct="0">
                        <a:spcBef>
                          <a:spcPct val="20000"/>
                        </a:spcBef>
                        <a:spcAft>
                          <a:spcPct val="0"/>
                        </a:spcAft>
                        <a:buFont typeface="Arial" pitchFamily="34" charset="0"/>
                        <a:defRPr sz="1700">
                          <a:solidFill>
                            <a:schemeClr val="tx1"/>
                          </a:solidFill>
                          <a:latin typeface="Times New Roman" pitchFamily="18" charset="0"/>
                          <a:ea typeface="MS PGothic" pitchFamily="34" charset="-128"/>
                        </a:defRPr>
                      </a:lvl8pPr>
                      <a:lvl9pPr marL="3886200" indent="-228600" defTabSz="938213" eaLnBrk="0" fontAlgn="base" hangingPunct="0">
                        <a:spcBef>
                          <a:spcPct val="20000"/>
                        </a:spcBef>
                        <a:spcAft>
                          <a:spcPct val="0"/>
                        </a:spcAft>
                        <a:buFont typeface="Arial" pitchFamily="34" charset="0"/>
                        <a:defRPr sz="1700">
                          <a:solidFill>
                            <a:schemeClr val="tx1"/>
                          </a:solidFill>
                          <a:latin typeface="Times New Roman" pitchFamily="18" charset="0"/>
                          <a:ea typeface="MS PGothic" pitchFamily="34" charset="-128"/>
                        </a:defRPr>
                      </a:lvl9pPr>
                    </a:lstStyle>
                    <a:p>
                      <a:pPr marL="0" marR="0" lvl="0" indent="0" algn="l" defTabSz="938213" rtl="0" eaLnBrk="1" fontAlgn="base" latinLnBrk="0" hangingPunct="1">
                        <a:lnSpc>
                          <a:spcPct val="100000"/>
                        </a:lnSpc>
                        <a:spcBef>
                          <a:spcPct val="0"/>
                        </a:spcBef>
                        <a:spcAft>
                          <a:spcPct val="0"/>
                        </a:spcAft>
                        <a:buClrTx/>
                        <a:buSzTx/>
                        <a:buFontTx/>
                        <a:buNone/>
                        <a:tabLst/>
                      </a:pPr>
                      <a:r>
                        <a:rPr kumimoji="0" lang="lv-LV" altLang="lv-LV" sz="1600" b="0" i="0" u="none" strike="noStrike" cap="none" normalizeH="0" baseline="0" noProof="0" dirty="0">
                          <a:ln>
                            <a:noFill/>
                          </a:ln>
                          <a:solidFill>
                            <a:srgbClr val="6C4890"/>
                          </a:solidFill>
                          <a:effectLst/>
                          <a:latin typeface="+mj-lt"/>
                          <a:ea typeface="Verdana" panose="020B0604030504040204" pitchFamily="34" charset="0"/>
                          <a:cs typeface="Verdana" panose="020B0604030504040204" pitchFamily="34" charset="0"/>
                        </a:rPr>
                        <a:t>Gudrība</a:t>
                      </a:r>
                    </a:p>
                    <a:p>
                      <a:pPr marL="0" marR="0" lvl="0" indent="0" algn="l" defTabSz="938213" rtl="0" eaLnBrk="1" fontAlgn="base" latinLnBrk="0" hangingPunct="1">
                        <a:lnSpc>
                          <a:spcPct val="100000"/>
                        </a:lnSpc>
                        <a:spcBef>
                          <a:spcPct val="0"/>
                        </a:spcBef>
                        <a:spcAft>
                          <a:spcPct val="0"/>
                        </a:spcAft>
                        <a:buClrTx/>
                        <a:buSzTx/>
                        <a:buFontTx/>
                        <a:buNone/>
                        <a:tabLst/>
                      </a:pPr>
                      <a:r>
                        <a:rPr kumimoji="0" lang="lv-LV" altLang="lv-LV" sz="1600" b="0" i="0" u="none" strike="noStrike" cap="none" normalizeH="0" baseline="0" noProof="0" dirty="0">
                          <a:ln>
                            <a:noFill/>
                          </a:ln>
                          <a:solidFill>
                            <a:srgbClr val="6C4890"/>
                          </a:solidFill>
                          <a:effectLst/>
                          <a:latin typeface="+mj-lt"/>
                          <a:ea typeface="Verdana" panose="020B0604030504040204" pitchFamily="34" charset="0"/>
                          <a:cs typeface="Verdana" panose="020B0604030504040204" pitchFamily="34" charset="0"/>
                        </a:rPr>
                        <a:t>Laipnība</a:t>
                      </a:r>
                    </a:p>
                  </a:txBody>
                  <a:tcPr anchor="ctr" horzOverflow="overflow">
                    <a:lnL w="38100" cap="flat" cmpd="sng" algn="ctr">
                      <a:solidFill>
                        <a:srgbClr val="FFED00"/>
                      </a:solidFill>
                      <a:prstDash val="solid"/>
                      <a:round/>
                      <a:headEnd type="none" w="med" len="med"/>
                      <a:tailEnd type="none" w="med" len="med"/>
                    </a:lnL>
                    <a:lnR w="38100" cap="flat" cmpd="sng" algn="ctr">
                      <a:solidFill>
                        <a:srgbClr val="FFED00"/>
                      </a:solidFill>
                      <a:prstDash val="solid"/>
                      <a:round/>
                      <a:headEnd type="none" w="med" len="med"/>
                      <a:tailEnd type="none" w="med" len="med"/>
                    </a:lnR>
                    <a:lnT w="38100" cap="flat" cmpd="sng" algn="ctr">
                      <a:solidFill>
                        <a:srgbClr val="FFED00"/>
                      </a:solidFill>
                      <a:prstDash val="solid"/>
                      <a:round/>
                      <a:headEnd type="none" w="med" len="med"/>
                      <a:tailEnd type="none" w="med" len="med"/>
                    </a:lnT>
                    <a:lnB w="38100" cap="flat" cmpd="sng" algn="ctr">
                      <a:solidFill>
                        <a:srgbClr val="FFED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itchFamily="34" charset="0"/>
                        <a:defRPr sz="2900">
                          <a:solidFill>
                            <a:schemeClr val="tx1"/>
                          </a:solidFill>
                          <a:latin typeface="Times New Roman" pitchFamily="18" charset="0"/>
                          <a:ea typeface="MS PGothic" pitchFamily="34" charset="-128"/>
                        </a:defRPr>
                      </a:lvl1pPr>
                      <a:lvl2pPr marL="742950" indent="-285750" eaLnBrk="0" hangingPunct="0">
                        <a:spcBef>
                          <a:spcPct val="20000"/>
                        </a:spcBef>
                        <a:buFont typeface="Arial" pitchFamily="34" charset="0"/>
                        <a:defRPr sz="2500">
                          <a:solidFill>
                            <a:schemeClr val="tx1"/>
                          </a:solidFill>
                          <a:latin typeface="Times New Roman" pitchFamily="18" charset="0"/>
                          <a:ea typeface="MS PGothic" pitchFamily="34" charset="-128"/>
                        </a:defRPr>
                      </a:lvl2pPr>
                      <a:lvl3pPr marL="1143000" indent="-228600" eaLnBrk="0" hangingPunct="0">
                        <a:spcBef>
                          <a:spcPct val="20000"/>
                        </a:spcBef>
                        <a:buFont typeface="Arial" pitchFamily="34" charset="0"/>
                        <a:defRPr sz="2100">
                          <a:solidFill>
                            <a:schemeClr val="tx1"/>
                          </a:solidFill>
                          <a:latin typeface="Times New Roman" pitchFamily="18" charset="0"/>
                          <a:ea typeface="MS PGothic" pitchFamily="34" charset="-128"/>
                        </a:defRPr>
                      </a:lvl3pPr>
                      <a:lvl4pPr marL="1600200" indent="-228600" eaLnBrk="0" hangingPunct="0">
                        <a:spcBef>
                          <a:spcPct val="20000"/>
                        </a:spcBef>
                        <a:buFont typeface="Arial" pitchFamily="34" charset="0"/>
                        <a:defRPr sz="1700">
                          <a:solidFill>
                            <a:schemeClr val="tx1"/>
                          </a:solidFill>
                          <a:latin typeface="Times New Roman" pitchFamily="18" charset="0"/>
                          <a:ea typeface="MS PGothic" pitchFamily="34" charset="-128"/>
                        </a:defRPr>
                      </a:lvl4pPr>
                      <a:lvl5pPr marL="2057400" indent="-228600" eaLnBrk="0" hangingPunct="0">
                        <a:spcBef>
                          <a:spcPct val="20000"/>
                        </a:spcBef>
                        <a:buFont typeface="Arial" pitchFamily="34" charset="0"/>
                        <a:defRPr sz="1700">
                          <a:solidFill>
                            <a:schemeClr val="tx1"/>
                          </a:solidFill>
                          <a:latin typeface="Times New Roman" pitchFamily="18" charset="0"/>
                          <a:ea typeface="MS PGothic" pitchFamily="34" charset="-128"/>
                        </a:defRPr>
                      </a:lvl5pPr>
                      <a:lvl6pPr marL="2514600" indent="-228600" defTabSz="938213" eaLnBrk="0" fontAlgn="base" hangingPunct="0">
                        <a:spcBef>
                          <a:spcPct val="20000"/>
                        </a:spcBef>
                        <a:spcAft>
                          <a:spcPct val="0"/>
                        </a:spcAft>
                        <a:buFont typeface="Arial" pitchFamily="34" charset="0"/>
                        <a:defRPr sz="1700">
                          <a:solidFill>
                            <a:schemeClr val="tx1"/>
                          </a:solidFill>
                          <a:latin typeface="Times New Roman" pitchFamily="18" charset="0"/>
                          <a:ea typeface="MS PGothic" pitchFamily="34" charset="-128"/>
                        </a:defRPr>
                      </a:lvl6pPr>
                      <a:lvl7pPr marL="2971800" indent="-228600" defTabSz="938213" eaLnBrk="0" fontAlgn="base" hangingPunct="0">
                        <a:spcBef>
                          <a:spcPct val="20000"/>
                        </a:spcBef>
                        <a:spcAft>
                          <a:spcPct val="0"/>
                        </a:spcAft>
                        <a:buFont typeface="Arial" pitchFamily="34" charset="0"/>
                        <a:defRPr sz="1700">
                          <a:solidFill>
                            <a:schemeClr val="tx1"/>
                          </a:solidFill>
                          <a:latin typeface="Times New Roman" pitchFamily="18" charset="0"/>
                          <a:ea typeface="MS PGothic" pitchFamily="34" charset="-128"/>
                        </a:defRPr>
                      </a:lvl7pPr>
                      <a:lvl8pPr marL="3429000" indent="-228600" defTabSz="938213" eaLnBrk="0" fontAlgn="base" hangingPunct="0">
                        <a:spcBef>
                          <a:spcPct val="20000"/>
                        </a:spcBef>
                        <a:spcAft>
                          <a:spcPct val="0"/>
                        </a:spcAft>
                        <a:buFont typeface="Arial" pitchFamily="34" charset="0"/>
                        <a:defRPr sz="1700">
                          <a:solidFill>
                            <a:schemeClr val="tx1"/>
                          </a:solidFill>
                          <a:latin typeface="Times New Roman" pitchFamily="18" charset="0"/>
                          <a:ea typeface="MS PGothic" pitchFamily="34" charset="-128"/>
                        </a:defRPr>
                      </a:lvl8pPr>
                      <a:lvl9pPr marL="3886200" indent="-228600" defTabSz="938213" eaLnBrk="0" fontAlgn="base" hangingPunct="0">
                        <a:spcBef>
                          <a:spcPct val="20000"/>
                        </a:spcBef>
                        <a:spcAft>
                          <a:spcPct val="0"/>
                        </a:spcAft>
                        <a:buFont typeface="Arial" pitchFamily="34" charset="0"/>
                        <a:defRPr sz="1700">
                          <a:solidFill>
                            <a:schemeClr val="tx1"/>
                          </a:solidFill>
                          <a:latin typeface="Times New Roman" pitchFamily="18" charset="0"/>
                          <a:ea typeface="MS PGothic" pitchFamily="34" charset="-128"/>
                        </a:defRPr>
                      </a:lvl9pPr>
                    </a:lstStyle>
                    <a:p>
                      <a:pPr marL="0" marR="0" lvl="0" indent="0" algn="l" defTabSz="938213" rtl="0" eaLnBrk="1" fontAlgn="base" latinLnBrk="0" hangingPunct="1">
                        <a:lnSpc>
                          <a:spcPct val="100000"/>
                        </a:lnSpc>
                        <a:spcBef>
                          <a:spcPct val="0"/>
                        </a:spcBef>
                        <a:spcAft>
                          <a:spcPct val="0"/>
                        </a:spcAft>
                        <a:buClrTx/>
                        <a:buSzTx/>
                        <a:buFontTx/>
                        <a:buNone/>
                        <a:tabLst/>
                      </a:pPr>
                      <a:r>
                        <a:rPr kumimoji="0" lang="lv-LV" altLang="lv-LV" sz="1600" b="0" i="0" u="none" strike="noStrike" cap="none" normalizeH="0" baseline="0" noProof="0" dirty="0">
                          <a:ln>
                            <a:noFill/>
                          </a:ln>
                          <a:solidFill>
                            <a:srgbClr val="6C4890"/>
                          </a:solidFill>
                          <a:effectLst/>
                          <a:latin typeface="+mj-lt"/>
                          <a:ea typeface="Verdana" panose="020B0604030504040204" pitchFamily="34" charset="0"/>
                          <a:cs typeface="Verdana" panose="020B0604030504040204" pitchFamily="34" charset="0"/>
                        </a:rPr>
                        <a:t>Kultūras izpratnes un mākslas</a:t>
                      </a:r>
                    </a:p>
                  </a:txBody>
                  <a:tcPr anchor="ctr" horzOverflow="overflow">
                    <a:lnL w="38100" cap="flat" cmpd="sng" algn="ctr">
                      <a:solidFill>
                        <a:srgbClr val="FFED00"/>
                      </a:solidFill>
                      <a:prstDash val="solid"/>
                      <a:round/>
                      <a:headEnd type="none" w="med" len="med"/>
                      <a:tailEnd type="none" w="med" len="med"/>
                    </a:lnL>
                    <a:lnR w="38100" cap="flat" cmpd="sng" algn="ctr">
                      <a:solidFill>
                        <a:srgbClr val="FFED00"/>
                      </a:solidFill>
                      <a:prstDash val="solid"/>
                      <a:round/>
                      <a:headEnd type="none" w="med" len="med"/>
                      <a:tailEnd type="none" w="med" len="med"/>
                    </a:lnR>
                    <a:lnT w="38100" cap="flat" cmpd="sng" algn="ctr">
                      <a:solidFill>
                        <a:srgbClr val="FFED00"/>
                      </a:solidFill>
                      <a:prstDash val="solid"/>
                      <a:round/>
                      <a:headEnd type="none" w="med" len="med"/>
                      <a:tailEnd type="none" w="med" len="med"/>
                    </a:lnT>
                    <a:lnB w="38100" cap="flat" cmpd="sng" algn="ctr">
                      <a:solidFill>
                        <a:srgbClr val="FFED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itchFamily="34" charset="0"/>
                        <a:defRPr sz="2900">
                          <a:solidFill>
                            <a:schemeClr val="tx1"/>
                          </a:solidFill>
                          <a:latin typeface="Times New Roman" pitchFamily="18" charset="0"/>
                          <a:ea typeface="MS PGothic" pitchFamily="34" charset="-128"/>
                        </a:defRPr>
                      </a:lvl1pPr>
                      <a:lvl2pPr marL="742950" indent="-285750" eaLnBrk="0" hangingPunct="0">
                        <a:spcBef>
                          <a:spcPct val="20000"/>
                        </a:spcBef>
                        <a:buFont typeface="Arial" pitchFamily="34" charset="0"/>
                        <a:defRPr sz="2500">
                          <a:solidFill>
                            <a:schemeClr val="tx1"/>
                          </a:solidFill>
                          <a:latin typeface="Times New Roman" pitchFamily="18" charset="0"/>
                          <a:ea typeface="MS PGothic" pitchFamily="34" charset="-128"/>
                        </a:defRPr>
                      </a:lvl2pPr>
                      <a:lvl3pPr marL="1143000" indent="-228600" eaLnBrk="0" hangingPunct="0">
                        <a:spcBef>
                          <a:spcPct val="20000"/>
                        </a:spcBef>
                        <a:buFont typeface="Arial" pitchFamily="34" charset="0"/>
                        <a:defRPr sz="2100">
                          <a:solidFill>
                            <a:schemeClr val="tx1"/>
                          </a:solidFill>
                          <a:latin typeface="Times New Roman" pitchFamily="18" charset="0"/>
                          <a:ea typeface="MS PGothic" pitchFamily="34" charset="-128"/>
                        </a:defRPr>
                      </a:lvl3pPr>
                      <a:lvl4pPr marL="1600200" indent="-228600" eaLnBrk="0" hangingPunct="0">
                        <a:spcBef>
                          <a:spcPct val="20000"/>
                        </a:spcBef>
                        <a:buFont typeface="Arial" pitchFamily="34" charset="0"/>
                        <a:defRPr sz="1700">
                          <a:solidFill>
                            <a:schemeClr val="tx1"/>
                          </a:solidFill>
                          <a:latin typeface="Times New Roman" pitchFamily="18" charset="0"/>
                          <a:ea typeface="MS PGothic" pitchFamily="34" charset="-128"/>
                        </a:defRPr>
                      </a:lvl4pPr>
                      <a:lvl5pPr marL="2057400" indent="-228600" eaLnBrk="0" hangingPunct="0">
                        <a:spcBef>
                          <a:spcPct val="20000"/>
                        </a:spcBef>
                        <a:buFont typeface="Arial" pitchFamily="34" charset="0"/>
                        <a:defRPr sz="1700">
                          <a:solidFill>
                            <a:schemeClr val="tx1"/>
                          </a:solidFill>
                          <a:latin typeface="Times New Roman" pitchFamily="18" charset="0"/>
                          <a:ea typeface="MS PGothic" pitchFamily="34" charset="-128"/>
                        </a:defRPr>
                      </a:lvl5pPr>
                      <a:lvl6pPr marL="2514600" indent="-228600" defTabSz="938213" eaLnBrk="0" fontAlgn="base" hangingPunct="0">
                        <a:spcBef>
                          <a:spcPct val="20000"/>
                        </a:spcBef>
                        <a:spcAft>
                          <a:spcPct val="0"/>
                        </a:spcAft>
                        <a:buFont typeface="Arial" pitchFamily="34" charset="0"/>
                        <a:defRPr sz="1700">
                          <a:solidFill>
                            <a:schemeClr val="tx1"/>
                          </a:solidFill>
                          <a:latin typeface="Times New Roman" pitchFamily="18" charset="0"/>
                          <a:ea typeface="MS PGothic" pitchFamily="34" charset="-128"/>
                        </a:defRPr>
                      </a:lvl6pPr>
                      <a:lvl7pPr marL="2971800" indent="-228600" defTabSz="938213" eaLnBrk="0" fontAlgn="base" hangingPunct="0">
                        <a:spcBef>
                          <a:spcPct val="20000"/>
                        </a:spcBef>
                        <a:spcAft>
                          <a:spcPct val="0"/>
                        </a:spcAft>
                        <a:buFont typeface="Arial" pitchFamily="34" charset="0"/>
                        <a:defRPr sz="1700">
                          <a:solidFill>
                            <a:schemeClr val="tx1"/>
                          </a:solidFill>
                          <a:latin typeface="Times New Roman" pitchFamily="18" charset="0"/>
                          <a:ea typeface="MS PGothic" pitchFamily="34" charset="-128"/>
                        </a:defRPr>
                      </a:lvl7pPr>
                      <a:lvl8pPr marL="3429000" indent="-228600" defTabSz="938213" eaLnBrk="0" fontAlgn="base" hangingPunct="0">
                        <a:spcBef>
                          <a:spcPct val="20000"/>
                        </a:spcBef>
                        <a:spcAft>
                          <a:spcPct val="0"/>
                        </a:spcAft>
                        <a:buFont typeface="Arial" pitchFamily="34" charset="0"/>
                        <a:defRPr sz="1700">
                          <a:solidFill>
                            <a:schemeClr val="tx1"/>
                          </a:solidFill>
                          <a:latin typeface="Times New Roman" pitchFamily="18" charset="0"/>
                          <a:ea typeface="MS PGothic" pitchFamily="34" charset="-128"/>
                        </a:defRPr>
                      </a:lvl8pPr>
                      <a:lvl9pPr marL="3886200" indent="-228600" defTabSz="938213" eaLnBrk="0" fontAlgn="base" hangingPunct="0">
                        <a:spcBef>
                          <a:spcPct val="20000"/>
                        </a:spcBef>
                        <a:spcAft>
                          <a:spcPct val="0"/>
                        </a:spcAft>
                        <a:buFont typeface="Arial" pitchFamily="34" charset="0"/>
                        <a:defRPr sz="1700">
                          <a:solidFill>
                            <a:schemeClr val="tx1"/>
                          </a:solidFill>
                          <a:latin typeface="Times New Roman" pitchFamily="18" charset="0"/>
                          <a:ea typeface="MS PGothic" pitchFamily="34" charset="-128"/>
                        </a:defRPr>
                      </a:lvl9pPr>
                    </a:lstStyle>
                    <a:p>
                      <a:pPr marL="0" marR="0" lvl="0" indent="0" algn="l" defTabSz="938213" rtl="0" eaLnBrk="1" fontAlgn="base" latinLnBrk="0" hangingPunct="1">
                        <a:lnSpc>
                          <a:spcPct val="100000"/>
                        </a:lnSpc>
                        <a:spcBef>
                          <a:spcPct val="0"/>
                        </a:spcBef>
                        <a:spcAft>
                          <a:spcPct val="0"/>
                        </a:spcAft>
                        <a:buClrTx/>
                        <a:buSzTx/>
                        <a:buFontTx/>
                        <a:buNone/>
                        <a:tabLst/>
                      </a:pPr>
                      <a:r>
                        <a:rPr kumimoji="0" lang="lv-LV" altLang="lv-LV" sz="1600" b="0" i="0" u="none" strike="noStrike" cap="none" normalizeH="0" baseline="0" noProof="0" dirty="0" smtClean="0">
                          <a:ln>
                            <a:noFill/>
                          </a:ln>
                          <a:solidFill>
                            <a:srgbClr val="6C4890"/>
                          </a:solidFill>
                          <a:effectLst/>
                          <a:latin typeface="+mj-lt"/>
                          <a:ea typeface="Verdana" panose="020B0604030504040204" pitchFamily="34" charset="0"/>
                          <a:cs typeface="Verdana" panose="020B0604030504040204" pitchFamily="34" charset="0"/>
                        </a:rPr>
                        <a:t>Digitālā </a:t>
                      </a:r>
                      <a:r>
                        <a:rPr kumimoji="0" lang="lv-LV" altLang="lv-LV" sz="1600" b="0" i="0" u="none" strike="noStrike" cap="none" normalizeH="0" baseline="0" noProof="0" dirty="0">
                          <a:ln>
                            <a:noFill/>
                          </a:ln>
                          <a:solidFill>
                            <a:srgbClr val="6C4890"/>
                          </a:solidFill>
                          <a:effectLst/>
                          <a:latin typeface="+mj-lt"/>
                          <a:ea typeface="Verdana" panose="020B0604030504040204" pitchFamily="34" charset="0"/>
                          <a:cs typeface="Verdana" panose="020B0604030504040204" pitchFamily="34" charset="0"/>
                        </a:rPr>
                        <a:t>un mediju</a:t>
                      </a:r>
                    </a:p>
                  </a:txBody>
                  <a:tcPr anchor="ctr" horzOverflow="overflow">
                    <a:lnL w="38100" cap="flat" cmpd="sng" algn="ctr">
                      <a:solidFill>
                        <a:srgbClr val="FFED00"/>
                      </a:solidFill>
                      <a:prstDash val="solid"/>
                      <a:round/>
                      <a:headEnd type="none" w="med" len="med"/>
                      <a:tailEnd type="none" w="med" len="med"/>
                    </a:lnL>
                    <a:lnR w="38100" cap="flat" cmpd="sng" algn="ctr">
                      <a:solidFill>
                        <a:srgbClr val="FFED00"/>
                      </a:solidFill>
                      <a:prstDash val="solid"/>
                      <a:round/>
                      <a:headEnd type="none" w="med" len="med"/>
                      <a:tailEnd type="none" w="med" len="med"/>
                    </a:lnR>
                    <a:lnT w="38100" cap="flat" cmpd="sng" algn="ctr">
                      <a:solidFill>
                        <a:srgbClr val="FFED00"/>
                      </a:solidFill>
                      <a:prstDash val="solid"/>
                      <a:round/>
                      <a:headEnd type="none" w="med" len="med"/>
                      <a:tailEnd type="none" w="med" len="med"/>
                    </a:lnT>
                    <a:lnB w="38100" cap="flat" cmpd="sng" algn="ctr">
                      <a:solidFill>
                        <a:srgbClr val="FFED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579438">
                <a:tc>
                  <a:txBody>
                    <a:bodyPr/>
                    <a:lstStyle>
                      <a:lvl1pPr eaLnBrk="0" hangingPunct="0">
                        <a:spcBef>
                          <a:spcPct val="20000"/>
                        </a:spcBef>
                        <a:buFont typeface="Arial" pitchFamily="34" charset="0"/>
                        <a:defRPr sz="2900">
                          <a:solidFill>
                            <a:schemeClr val="tx1"/>
                          </a:solidFill>
                          <a:latin typeface="Times New Roman" pitchFamily="18" charset="0"/>
                          <a:ea typeface="MS PGothic" pitchFamily="34" charset="-128"/>
                        </a:defRPr>
                      </a:lvl1pPr>
                      <a:lvl2pPr marL="742950" indent="-285750" eaLnBrk="0" hangingPunct="0">
                        <a:spcBef>
                          <a:spcPct val="20000"/>
                        </a:spcBef>
                        <a:buFont typeface="Arial" pitchFamily="34" charset="0"/>
                        <a:defRPr sz="2500">
                          <a:solidFill>
                            <a:schemeClr val="tx1"/>
                          </a:solidFill>
                          <a:latin typeface="Times New Roman" pitchFamily="18" charset="0"/>
                          <a:ea typeface="MS PGothic" pitchFamily="34" charset="-128"/>
                        </a:defRPr>
                      </a:lvl2pPr>
                      <a:lvl3pPr marL="1143000" indent="-228600" eaLnBrk="0" hangingPunct="0">
                        <a:spcBef>
                          <a:spcPct val="20000"/>
                        </a:spcBef>
                        <a:buFont typeface="Arial" pitchFamily="34" charset="0"/>
                        <a:defRPr sz="2100">
                          <a:solidFill>
                            <a:schemeClr val="tx1"/>
                          </a:solidFill>
                          <a:latin typeface="Times New Roman" pitchFamily="18" charset="0"/>
                          <a:ea typeface="MS PGothic" pitchFamily="34" charset="-128"/>
                        </a:defRPr>
                      </a:lvl3pPr>
                      <a:lvl4pPr marL="1600200" indent="-228600" eaLnBrk="0" hangingPunct="0">
                        <a:spcBef>
                          <a:spcPct val="20000"/>
                        </a:spcBef>
                        <a:buFont typeface="Arial" pitchFamily="34" charset="0"/>
                        <a:defRPr sz="1700">
                          <a:solidFill>
                            <a:schemeClr val="tx1"/>
                          </a:solidFill>
                          <a:latin typeface="Times New Roman" pitchFamily="18" charset="0"/>
                          <a:ea typeface="MS PGothic" pitchFamily="34" charset="-128"/>
                        </a:defRPr>
                      </a:lvl4pPr>
                      <a:lvl5pPr marL="2057400" indent="-228600" eaLnBrk="0" hangingPunct="0">
                        <a:spcBef>
                          <a:spcPct val="20000"/>
                        </a:spcBef>
                        <a:buFont typeface="Arial" pitchFamily="34" charset="0"/>
                        <a:defRPr sz="1700">
                          <a:solidFill>
                            <a:schemeClr val="tx1"/>
                          </a:solidFill>
                          <a:latin typeface="Times New Roman" pitchFamily="18" charset="0"/>
                          <a:ea typeface="MS PGothic" pitchFamily="34" charset="-128"/>
                        </a:defRPr>
                      </a:lvl5pPr>
                      <a:lvl6pPr marL="2514600" indent="-228600" defTabSz="938213" eaLnBrk="0" fontAlgn="base" hangingPunct="0">
                        <a:spcBef>
                          <a:spcPct val="20000"/>
                        </a:spcBef>
                        <a:spcAft>
                          <a:spcPct val="0"/>
                        </a:spcAft>
                        <a:buFont typeface="Arial" pitchFamily="34" charset="0"/>
                        <a:defRPr sz="1700">
                          <a:solidFill>
                            <a:schemeClr val="tx1"/>
                          </a:solidFill>
                          <a:latin typeface="Times New Roman" pitchFamily="18" charset="0"/>
                          <a:ea typeface="MS PGothic" pitchFamily="34" charset="-128"/>
                        </a:defRPr>
                      </a:lvl6pPr>
                      <a:lvl7pPr marL="2971800" indent="-228600" defTabSz="938213" eaLnBrk="0" fontAlgn="base" hangingPunct="0">
                        <a:spcBef>
                          <a:spcPct val="20000"/>
                        </a:spcBef>
                        <a:spcAft>
                          <a:spcPct val="0"/>
                        </a:spcAft>
                        <a:buFont typeface="Arial" pitchFamily="34" charset="0"/>
                        <a:defRPr sz="1700">
                          <a:solidFill>
                            <a:schemeClr val="tx1"/>
                          </a:solidFill>
                          <a:latin typeface="Times New Roman" pitchFamily="18" charset="0"/>
                          <a:ea typeface="MS PGothic" pitchFamily="34" charset="-128"/>
                        </a:defRPr>
                      </a:lvl7pPr>
                      <a:lvl8pPr marL="3429000" indent="-228600" defTabSz="938213" eaLnBrk="0" fontAlgn="base" hangingPunct="0">
                        <a:spcBef>
                          <a:spcPct val="20000"/>
                        </a:spcBef>
                        <a:spcAft>
                          <a:spcPct val="0"/>
                        </a:spcAft>
                        <a:buFont typeface="Arial" pitchFamily="34" charset="0"/>
                        <a:defRPr sz="1700">
                          <a:solidFill>
                            <a:schemeClr val="tx1"/>
                          </a:solidFill>
                          <a:latin typeface="Times New Roman" pitchFamily="18" charset="0"/>
                          <a:ea typeface="MS PGothic" pitchFamily="34" charset="-128"/>
                        </a:defRPr>
                      </a:lvl8pPr>
                      <a:lvl9pPr marL="3886200" indent="-228600" defTabSz="938213" eaLnBrk="0" fontAlgn="base" hangingPunct="0">
                        <a:spcBef>
                          <a:spcPct val="20000"/>
                        </a:spcBef>
                        <a:spcAft>
                          <a:spcPct val="0"/>
                        </a:spcAft>
                        <a:buFont typeface="Arial" pitchFamily="34" charset="0"/>
                        <a:defRPr sz="1700">
                          <a:solidFill>
                            <a:schemeClr val="tx1"/>
                          </a:solidFill>
                          <a:latin typeface="Times New Roman" pitchFamily="18" charset="0"/>
                          <a:ea typeface="MS PGothic" pitchFamily="34" charset="-128"/>
                        </a:defRPr>
                      </a:lvl9pPr>
                    </a:lstStyle>
                    <a:p>
                      <a:pPr marL="0" marR="0" lvl="0" indent="0" algn="l" defTabSz="938213" rtl="0" eaLnBrk="1" fontAlgn="base" latinLnBrk="0" hangingPunct="1">
                        <a:lnSpc>
                          <a:spcPct val="100000"/>
                        </a:lnSpc>
                        <a:spcBef>
                          <a:spcPct val="0"/>
                        </a:spcBef>
                        <a:spcAft>
                          <a:spcPct val="0"/>
                        </a:spcAft>
                        <a:buClrTx/>
                        <a:buSzTx/>
                        <a:buFontTx/>
                        <a:buNone/>
                        <a:tabLst/>
                      </a:pPr>
                      <a:r>
                        <a:rPr kumimoji="0" lang="lv-LV" altLang="lv-LV" sz="1600" b="0" i="0" u="none" strike="noStrike" cap="none" normalizeH="0" baseline="0" noProof="0" dirty="0">
                          <a:ln>
                            <a:noFill/>
                          </a:ln>
                          <a:solidFill>
                            <a:srgbClr val="6C4890"/>
                          </a:solidFill>
                          <a:effectLst/>
                          <a:latin typeface="+mj-lt"/>
                          <a:ea typeface="Verdana" panose="020B0604030504040204" pitchFamily="34" charset="0"/>
                          <a:cs typeface="Verdana" panose="020B0604030504040204" pitchFamily="34" charset="0"/>
                        </a:rPr>
                        <a:t>Līdzcietība</a:t>
                      </a:r>
                    </a:p>
                    <a:p>
                      <a:pPr marL="0" marR="0" lvl="0" indent="0" algn="l" defTabSz="938213" rtl="0" eaLnBrk="1" fontAlgn="base" latinLnBrk="0" hangingPunct="1">
                        <a:lnSpc>
                          <a:spcPct val="100000"/>
                        </a:lnSpc>
                        <a:spcBef>
                          <a:spcPct val="0"/>
                        </a:spcBef>
                        <a:spcAft>
                          <a:spcPct val="0"/>
                        </a:spcAft>
                        <a:buClrTx/>
                        <a:buSzTx/>
                        <a:buFontTx/>
                        <a:buNone/>
                        <a:tabLst/>
                      </a:pPr>
                      <a:r>
                        <a:rPr kumimoji="0" lang="lv-LV" altLang="lv-LV" sz="1600" b="0" i="0" u="none" strike="noStrike" cap="none" normalizeH="0" baseline="0" noProof="0" dirty="0">
                          <a:ln>
                            <a:noFill/>
                          </a:ln>
                          <a:solidFill>
                            <a:srgbClr val="6C4890"/>
                          </a:solidFill>
                          <a:effectLst/>
                          <a:latin typeface="+mj-lt"/>
                          <a:ea typeface="Verdana" panose="020B0604030504040204" pitchFamily="34" charset="0"/>
                          <a:cs typeface="Verdana" panose="020B0604030504040204" pitchFamily="34" charset="0"/>
                        </a:rPr>
                        <a:t>Mērenība</a:t>
                      </a:r>
                    </a:p>
                  </a:txBody>
                  <a:tcPr anchor="ctr" horzOverflow="overflow">
                    <a:lnL w="38100" cap="flat" cmpd="sng" algn="ctr">
                      <a:solidFill>
                        <a:srgbClr val="FFED00"/>
                      </a:solidFill>
                      <a:prstDash val="solid"/>
                      <a:round/>
                      <a:headEnd type="none" w="med" len="med"/>
                      <a:tailEnd type="none" w="med" len="med"/>
                    </a:lnL>
                    <a:lnR w="38100" cap="flat" cmpd="sng" algn="ctr">
                      <a:solidFill>
                        <a:srgbClr val="FFED00"/>
                      </a:solidFill>
                      <a:prstDash val="solid"/>
                      <a:round/>
                      <a:headEnd type="none" w="med" len="med"/>
                      <a:tailEnd type="none" w="med" len="med"/>
                    </a:lnR>
                    <a:lnT w="38100" cap="flat" cmpd="sng" algn="ctr">
                      <a:solidFill>
                        <a:srgbClr val="FFED00"/>
                      </a:solidFill>
                      <a:prstDash val="solid"/>
                      <a:round/>
                      <a:headEnd type="none" w="med" len="med"/>
                      <a:tailEnd type="none" w="med" len="med"/>
                    </a:lnT>
                    <a:lnB w="38100" cap="flat" cmpd="sng" algn="ctr">
                      <a:solidFill>
                        <a:srgbClr val="FFED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itchFamily="34" charset="0"/>
                        <a:defRPr sz="2900">
                          <a:solidFill>
                            <a:schemeClr val="tx1"/>
                          </a:solidFill>
                          <a:latin typeface="Times New Roman" pitchFamily="18" charset="0"/>
                          <a:ea typeface="MS PGothic" pitchFamily="34" charset="-128"/>
                        </a:defRPr>
                      </a:lvl1pPr>
                      <a:lvl2pPr marL="742950" indent="-285750" eaLnBrk="0" hangingPunct="0">
                        <a:spcBef>
                          <a:spcPct val="20000"/>
                        </a:spcBef>
                        <a:buFont typeface="Arial" pitchFamily="34" charset="0"/>
                        <a:defRPr sz="2500">
                          <a:solidFill>
                            <a:schemeClr val="tx1"/>
                          </a:solidFill>
                          <a:latin typeface="Times New Roman" pitchFamily="18" charset="0"/>
                          <a:ea typeface="MS PGothic" pitchFamily="34" charset="-128"/>
                        </a:defRPr>
                      </a:lvl2pPr>
                      <a:lvl3pPr marL="1143000" indent="-228600" eaLnBrk="0" hangingPunct="0">
                        <a:spcBef>
                          <a:spcPct val="20000"/>
                        </a:spcBef>
                        <a:buFont typeface="Arial" pitchFamily="34" charset="0"/>
                        <a:defRPr sz="2100">
                          <a:solidFill>
                            <a:schemeClr val="tx1"/>
                          </a:solidFill>
                          <a:latin typeface="Times New Roman" pitchFamily="18" charset="0"/>
                          <a:ea typeface="MS PGothic" pitchFamily="34" charset="-128"/>
                        </a:defRPr>
                      </a:lvl3pPr>
                      <a:lvl4pPr marL="1600200" indent="-228600" eaLnBrk="0" hangingPunct="0">
                        <a:spcBef>
                          <a:spcPct val="20000"/>
                        </a:spcBef>
                        <a:buFont typeface="Arial" pitchFamily="34" charset="0"/>
                        <a:defRPr sz="1700">
                          <a:solidFill>
                            <a:schemeClr val="tx1"/>
                          </a:solidFill>
                          <a:latin typeface="Times New Roman" pitchFamily="18" charset="0"/>
                          <a:ea typeface="MS PGothic" pitchFamily="34" charset="-128"/>
                        </a:defRPr>
                      </a:lvl4pPr>
                      <a:lvl5pPr marL="2057400" indent="-228600" eaLnBrk="0" hangingPunct="0">
                        <a:spcBef>
                          <a:spcPct val="20000"/>
                        </a:spcBef>
                        <a:buFont typeface="Arial" pitchFamily="34" charset="0"/>
                        <a:defRPr sz="1700">
                          <a:solidFill>
                            <a:schemeClr val="tx1"/>
                          </a:solidFill>
                          <a:latin typeface="Times New Roman" pitchFamily="18" charset="0"/>
                          <a:ea typeface="MS PGothic" pitchFamily="34" charset="-128"/>
                        </a:defRPr>
                      </a:lvl5pPr>
                      <a:lvl6pPr marL="2514600" indent="-228600" defTabSz="938213" eaLnBrk="0" fontAlgn="base" hangingPunct="0">
                        <a:spcBef>
                          <a:spcPct val="20000"/>
                        </a:spcBef>
                        <a:spcAft>
                          <a:spcPct val="0"/>
                        </a:spcAft>
                        <a:buFont typeface="Arial" pitchFamily="34" charset="0"/>
                        <a:defRPr sz="1700">
                          <a:solidFill>
                            <a:schemeClr val="tx1"/>
                          </a:solidFill>
                          <a:latin typeface="Times New Roman" pitchFamily="18" charset="0"/>
                          <a:ea typeface="MS PGothic" pitchFamily="34" charset="-128"/>
                        </a:defRPr>
                      </a:lvl6pPr>
                      <a:lvl7pPr marL="2971800" indent="-228600" defTabSz="938213" eaLnBrk="0" fontAlgn="base" hangingPunct="0">
                        <a:spcBef>
                          <a:spcPct val="20000"/>
                        </a:spcBef>
                        <a:spcAft>
                          <a:spcPct val="0"/>
                        </a:spcAft>
                        <a:buFont typeface="Arial" pitchFamily="34" charset="0"/>
                        <a:defRPr sz="1700">
                          <a:solidFill>
                            <a:schemeClr val="tx1"/>
                          </a:solidFill>
                          <a:latin typeface="Times New Roman" pitchFamily="18" charset="0"/>
                          <a:ea typeface="MS PGothic" pitchFamily="34" charset="-128"/>
                        </a:defRPr>
                      </a:lvl7pPr>
                      <a:lvl8pPr marL="3429000" indent="-228600" defTabSz="938213" eaLnBrk="0" fontAlgn="base" hangingPunct="0">
                        <a:spcBef>
                          <a:spcPct val="20000"/>
                        </a:spcBef>
                        <a:spcAft>
                          <a:spcPct val="0"/>
                        </a:spcAft>
                        <a:buFont typeface="Arial" pitchFamily="34" charset="0"/>
                        <a:defRPr sz="1700">
                          <a:solidFill>
                            <a:schemeClr val="tx1"/>
                          </a:solidFill>
                          <a:latin typeface="Times New Roman" pitchFamily="18" charset="0"/>
                          <a:ea typeface="MS PGothic" pitchFamily="34" charset="-128"/>
                        </a:defRPr>
                      </a:lvl8pPr>
                      <a:lvl9pPr marL="3886200" indent="-228600" defTabSz="938213" eaLnBrk="0" fontAlgn="base" hangingPunct="0">
                        <a:spcBef>
                          <a:spcPct val="20000"/>
                        </a:spcBef>
                        <a:spcAft>
                          <a:spcPct val="0"/>
                        </a:spcAft>
                        <a:buFont typeface="Arial" pitchFamily="34" charset="0"/>
                        <a:defRPr sz="1700">
                          <a:solidFill>
                            <a:schemeClr val="tx1"/>
                          </a:solidFill>
                          <a:latin typeface="Times New Roman" pitchFamily="18" charset="0"/>
                          <a:ea typeface="MS PGothic" pitchFamily="34" charset="-128"/>
                        </a:defRPr>
                      </a:lvl9pPr>
                    </a:lstStyle>
                    <a:p>
                      <a:pPr marL="0" marR="0" lvl="0" indent="0" algn="l" defTabSz="938213" rtl="0" eaLnBrk="1" fontAlgn="base" latinLnBrk="0" hangingPunct="1">
                        <a:lnSpc>
                          <a:spcPct val="100000"/>
                        </a:lnSpc>
                        <a:spcBef>
                          <a:spcPct val="0"/>
                        </a:spcBef>
                        <a:spcAft>
                          <a:spcPct val="0"/>
                        </a:spcAft>
                        <a:buClrTx/>
                        <a:buSzTx/>
                        <a:buFontTx/>
                        <a:buNone/>
                        <a:tabLst/>
                      </a:pPr>
                      <a:r>
                        <a:rPr kumimoji="0" lang="lv-LV" altLang="lv-LV" sz="1600" b="0" i="0" u="none" strike="noStrike" cap="none" normalizeH="0" baseline="0" noProof="0" dirty="0">
                          <a:ln>
                            <a:noFill/>
                          </a:ln>
                          <a:solidFill>
                            <a:srgbClr val="6C4890"/>
                          </a:solidFill>
                          <a:effectLst/>
                          <a:latin typeface="+mj-lt"/>
                          <a:ea typeface="Verdana" panose="020B0604030504040204" pitchFamily="34" charset="0"/>
                          <a:cs typeface="Verdana" panose="020B0604030504040204" pitchFamily="34" charset="0"/>
                        </a:rPr>
                        <a:t>Matemātikas un datorzinātnes</a:t>
                      </a:r>
                    </a:p>
                  </a:txBody>
                  <a:tcPr anchor="ctr" horzOverflow="overflow">
                    <a:lnL w="38100" cap="flat" cmpd="sng" algn="ctr">
                      <a:solidFill>
                        <a:srgbClr val="FFED00"/>
                      </a:solidFill>
                      <a:prstDash val="solid"/>
                      <a:round/>
                      <a:headEnd type="none" w="med" len="med"/>
                      <a:tailEnd type="none" w="med" len="med"/>
                    </a:lnL>
                    <a:lnR w="38100" cap="flat" cmpd="sng" algn="ctr">
                      <a:solidFill>
                        <a:srgbClr val="FFED00"/>
                      </a:solidFill>
                      <a:prstDash val="solid"/>
                      <a:round/>
                      <a:headEnd type="none" w="med" len="med"/>
                      <a:tailEnd type="none" w="med" len="med"/>
                    </a:lnR>
                    <a:lnT w="38100" cap="flat" cmpd="sng" algn="ctr">
                      <a:solidFill>
                        <a:srgbClr val="FFED00"/>
                      </a:solidFill>
                      <a:prstDash val="solid"/>
                      <a:round/>
                      <a:headEnd type="none" w="med" len="med"/>
                      <a:tailEnd type="none" w="med" len="med"/>
                    </a:lnT>
                    <a:lnB w="38100" cap="flat" cmpd="sng" algn="ctr">
                      <a:solidFill>
                        <a:srgbClr val="FFED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itchFamily="34" charset="0"/>
                        <a:defRPr sz="2900">
                          <a:solidFill>
                            <a:schemeClr val="tx1"/>
                          </a:solidFill>
                          <a:latin typeface="Times New Roman" pitchFamily="18" charset="0"/>
                          <a:ea typeface="MS PGothic" pitchFamily="34" charset="-128"/>
                        </a:defRPr>
                      </a:lvl1pPr>
                      <a:lvl2pPr marL="742950" indent="-285750" eaLnBrk="0" hangingPunct="0">
                        <a:spcBef>
                          <a:spcPct val="20000"/>
                        </a:spcBef>
                        <a:buFont typeface="Arial" pitchFamily="34" charset="0"/>
                        <a:defRPr sz="2500">
                          <a:solidFill>
                            <a:schemeClr val="tx1"/>
                          </a:solidFill>
                          <a:latin typeface="Times New Roman" pitchFamily="18" charset="0"/>
                          <a:ea typeface="MS PGothic" pitchFamily="34" charset="-128"/>
                        </a:defRPr>
                      </a:lvl2pPr>
                      <a:lvl3pPr marL="1143000" indent="-228600" eaLnBrk="0" hangingPunct="0">
                        <a:spcBef>
                          <a:spcPct val="20000"/>
                        </a:spcBef>
                        <a:buFont typeface="Arial" pitchFamily="34" charset="0"/>
                        <a:defRPr sz="2100">
                          <a:solidFill>
                            <a:schemeClr val="tx1"/>
                          </a:solidFill>
                          <a:latin typeface="Times New Roman" pitchFamily="18" charset="0"/>
                          <a:ea typeface="MS PGothic" pitchFamily="34" charset="-128"/>
                        </a:defRPr>
                      </a:lvl3pPr>
                      <a:lvl4pPr marL="1600200" indent="-228600" eaLnBrk="0" hangingPunct="0">
                        <a:spcBef>
                          <a:spcPct val="20000"/>
                        </a:spcBef>
                        <a:buFont typeface="Arial" pitchFamily="34" charset="0"/>
                        <a:defRPr sz="1700">
                          <a:solidFill>
                            <a:schemeClr val="tx1"/>
                          </a:solidFill>
                          <a:latin typeface="Times New Roman" pitchFamily="18" charset="0"/>
                          <a:ea typeface="MS PGothic" pitchFamily="34" charset="-128"/>
                        </a:defRPr>
                      </a:lvl4pPr>
                      <a:lvl5pPr marL="2057400" indent="-228600" eaLnBrk="0" hangingPunct="0">
                        <a:spcBef>
                          <a:spcPct val="20000"/>
                        </a:spcBef>
                        <a:buFont typeface="Arial" pitchFamily="34" charset="0"/>
                        <a:defRPr sz="1700">
                          <a:solidFill>
                            <a:schemeClr val="tx1"/>
                          </a:solidFill>
                          <a:latin typeface="Times New Roman" pitchFamily="18" charset="0"/>
                          <a:ea typeface="MS PGothic" pitchFamily="34" charset="-128"/>
                        </a:defRPr>
                      </a:lvl5pPr>
                      <a:lvl6pPr marL="2514600" indent="-228600" defTabSz="938213" eaLnBrk="0" fontAlgn="base" hangingPunct="0">
                        <a:spcBef>
                          <a:spcPct val="20000"/>
                        </a:spcBef>
                        <a:spcAft>
                          <a:spcPct val="0"/>
                        </a:spcAft>
                        <a:buFont typeface="Arial" pitchFamily="34" charset="0"/>
                        <a:defRPr sz="1700">
                          <a:solidFill>
                            <a:schemeClr val="tx1"/>
                          </a:solidFill>
                          <a:latin typeface="Times New Roman" pitchFamily="18" charset="0"/>
                          <a:ea typeface="MS PGothic" pitchFamily="34" charset="-128"/>
                        </a:defRPr>
                      </a:lvl6pPr>
                      <a:lvl7pPr marL="2971800" indent="-228600" defTabSz="938213" eaLnBrk="0" fontAlgn="base" hangingPunct="0">
                        <a:spcBef>
                          <a:spcPct val="20000"/>
                        </a:spcBef>
                        <a:spcAft>
                          <a:spcPct val="0"/>
                        </a:spcAft>
                        <a:buFont typeface="Arial" pitchFamily="34" charset="0"/>
                        <a:defRPr sz="1700">
                          <a:solidFill>
                            <a:schemeClr val="tx1"/>
                          </a:solidFill>
                          <a:latin typeface="Times New Roman" pitchFamily="18" charset="0"/>
                          <a:ea typeface="MS PGothic" pitchFamily="34" charset="-128"/>
                        </a:defRPr>
                      </a:lvl7pPr>
                      <a:lvl8pPr marL="3429000" indent="-228600" defTabSz="938213" eaLnBrk="0" fontAlgn="base" hangingPunct="0">
                        <a:spcBef>
                          <a:spcPct val="20000"/>
                        </a:spcBef>
                        <a:spcAft>
                          <a:spcPct val="0"/>
                        </a:spcAft>
                        <a:buFont typeface="Arial" pitchFamily="34" charset="0"/>
                        <a:defRPr sz="1700">
                          <a:solidFill>
                            <a:schemeClr val="tx1"/>
                          </a:solidFill>
                          <a:latin typeface="Times New Roman" pitchFamily="18" charset="0"/>
                          <a:ea typeface="MS PGothic" pitchFamily="34" charset="-128"/>
                        </a:defRPr>
                      </a:lvl8pPr>
                      <a:lvl9pPr marL="3886200" indent="-228600" defTabSz="938213" eaLnBrk="0" fontAlgn="base" hangingPunct="0">
                        <a:spcBef>
                          <a:spcPct val="20000"/>
                        </a:spcBef>
                        <a:spcAft>
                          <a:spcPct val="0"/>
                        </a:spcAft>
                        <a:buFont typeface="Arial" pitchFamily="34" charset="0"/>
                        <a:defRPr sz="1700">
                          <a:solidFill>
                            <a:schemeClr val="tx1"/>
                          </a:solidFill>
                          <a:latin typeface="Times New Roman" pitchFamily="18" charset="0"/>
                          <a:ea typeface="MS PGothic" pitchFamily="34" charset="-128"/>
                        </a:defRPr>
                      </a:lvl9pPr>
                    </a:lstStyle>
                    <a:p>
                      <a:pPr marL="0" marR="0" lvl="0" indent="0" algn="l" defTabSz="938213" rtl="0" eaLnBrk="1" fontAlgn="base" latinLnBrk="0" hangingPunct="1">
                        <a:lnSpc>
                          <a:spcPct val="100000"/>
                        </a:lnSpc>
                        <a:spcBef>
                          <a:spcPct val="0"/>
                        </a:spcBef>
                        <a:spcAft>
                          <a:spcPct val="0"/>
                        </a:spcAft>
                        <a:buClrTx/>
                        <a:buSzTx/>
                        <a:buFontTx/>
                        <a:buNone/>
                        <a:tabLst/>
                      </a:pPr>
                      <a:r>
                        <a:rPr kumimoji="0" lang="lv-LV" altLang="lv-LV" sz="1600" b="0" i="0" u="none" strike="noStrike" cap="none" normalizeH="0" baseline="0" noProof="0" dirty="0" smtClean="0">
                          <a:ln>
                            <a:noFill/>
                          </a:ln>
                          <a:solidFill>
                            <a:srgbClr val="6C4890"/>
                          </a:solidFill>
                          <a:effectLst/>
                          <a:latin typeface="+mj-lt"/>
                          <a:ea typeface="Verdana" panose="020B0604030504040204" pitchFamily="34" charset="0"/>
                          <a:cs typeface="Verdana" panose="020B0604030504040204" pitchFamily="34" charset="0"/>
                        </a:rPr>
                        <a:t>Pašizziņa</a:t>
                      </a:r>
                      <a:r>
                        <a:rPr kumimoji="0" lang="lv-LV" altLang="lv-LV" sz="1600" b="0" i="0" u="none" strike="noStrike" cap="none" normalizeH="0" baseline="0" noProof="0" dirty="0">
                          <a:ln>
                            <a:noFill/>
                          </a:ln>
                          <a:solidFill>
                            <a:srgbClr val="6C4890"/>
                          </a:solidFill>
                          <a:effectLst/>
                          <a:latin typeface="+mj-lt"/>
                          <a:ea typeface="Verdana" panose="020B0604030504040204" pitchFamily="34" charset="0"/>
                          <a:cs typeface="Verdana" panose="020B0604030504040204" pitchFamily="34" charset="0"/>
                        </a:rPr>
                        <a:t>, pašvadība un mācīšanās mācīties</a:t>
                      </a:r>
                    </a:p>
                  </a:txBody>
                  <a:tcPr anchor="ctr" horzOverflow="overflow">
                    <a:lnL w="38100" cap="flat" cmpd="sng" algn="ctr">
                      <a:solidFill>
                        <a:srgbClr val="FFED00"/>
                      </a:solidFill>
                      <a:prstDash val="solid"/>
                      <a:round/>
                      <a:headEnd type="none" w="med" len="med"/>
                      <a:tailEnd type="none" w="med" len="med"/>
                    </a:lnL>
                    <a:lnR w="38100" cap="flat" cmpd="sng" algn="ctr">
                      <a:solidFill>
                        <a:srgbClr val="FFED00"/>
                      </a:solidFill>
                      <a:prstDash val="solid"/>
                      <a:round/>
                      <a:headEnd type="none" w="med" len="med"/>
                      <a:tailEnd type="none" w="med" len="med"/>
                    </a:lnR>
                    <a:lnT w="38100" cap="flat" cmpd="sng" algn="ctr">
                      <a:solidFill>
                        <a:srgbClr val="FFED00"/>
                      </a:solidFill>
                      <a:prstDash val="solid"/>
                      <a:round/>
                      <a:headEnd type="none" w="med" len="med"/>
                      <a:tailEnd type="none" w="med" len="med"/>
                    </a:lnT>
                    <a:lnB w="38100" cap="flat" cmpd="sng" algn="ctr">
                      <a:solidFill>
                        <a:srgbClr val="FFED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579438">
                <a:tc>
                  <a:txBody>
                    <a:bodyPr/>
                    <a:lstStyle>
                      <a:lvl1pPr eaLnBrk="0" hangingPunct="0">
                        <a:spcBef>
                          <a:spcPct val="20000"/>
                        </a:spcBef>
                        <a:buFont typeface="Arial" pitchFamily="34" charset="0"/>
                        <a:defRPr sz="2900">
                          <a:solidFill>
                            <a:schemeClr val="tx1"/>
                          </a:solidFill>
                          <a:latin typeface="Times New Roman" pitchFamily="18" charset="0"/>
                          <a:ea typeface="MS PGothic" pitchFamily="34" charset="-128"/>
                        </a:defRPr>
                      </a:lvl1pPr>
                      <a:lvl2pPr marL="742950" indent="-285750" eaLnBrk="0" hangingPunct="0">
                        <a:spcBef>
                          <a:spcPct val="20000"/>
                        </a:spcBef>
                        <a:buFont typeface="Arial" pitchFamily="34" charset="0"/>
                        <a:defRPr sz="2500">
                          <a:solidFill>
                            <a:schemeClr val="tx1"/>
                          </a:solidFill>
                          <a:latin typeface="Times New Roman" pitchFamily="18" charset="0"/>
                          <a:ea typeface="MS PGothic" pitchFamily="34" charset="-128"/>
                        </a:defRPr>
                      </a:lvl2pPr>
                      <a:lvl3pPr marL="1143000" indent="-228600" eaLnBrk="0" hangingPunct="0">
                        <a:spcBef>
                          <a:spcPct val="20000"/>
                        </a:spcBef>
                        <a:buFont typeface="Arial" pitchFamily="34" charset="0"/>
                        <a:defRPr sz="2100">
                          <a:solidFill>
                            <a:schemeClr val="tx1"/>
                          </a:solidFill>
                          <a:latin typeface="Times New Roman" pitchFamily="18" charset="0"/>
                          <a:ea typeface="MS PGothic" pitchFamily="34" charset="-128"/>
                        </a:defRPr>
                      </a:lvl3pPr>
                      <a:lvl4pPr marL="1600200" indent="-228600" eaLnBrk="0" hangingPunct="0">
                        <a:spcBef>
                          <a:spcPct val="20000"/>
                        </a:spcBef>
                        <a:buFont typeface="Arial" pitchFamily="34" charset="0"/>
                        <a:defRPr sz="1700">
                          <a:solidFill>
                            <a:schemeClr val="tx1"/>
                          </a:solidFill>
                          <a:latin typeface="Times New Roman" pitchFamily="18" charset="0"/>
                          <a:ea typeface="MS PGothic" pitchFamily="34" charset="-128"/>
                        </a:defRPr>
                      </a:lvl4pPr>
                      <a:lvl5pPr marL="2057400" indent="-228600" eaLnBrk="0" hangingPunct="0">
                        <a:spcBef>
                          <a:spcPct val="20000"/>
                        </a:spcBef>
                        <a:buFont typeface="Arial" pitchFamily="34" charset="0"/>
                        <a:defRPr sz="1700">
                          <a:solidFill>
                            <a:schemeClr val="tx1"/>
                          </a:solidFill>
                          <a:latin typeface="Times New Roman" pitchFamily="18" charset="0"/>
                          <a:ea typeface="MS PGothic" pitchFamily="34" charset="-128"/>
                        </a:defRPr>
                      </a:lvl5pPr>
                      <a:lvl6pPr marL="2514600" indent="-228600" defTabSz="938213" eaLnBrk="0" fontAlgn="base" hangingPunct="0">
                        <a:spcBef>
                          <a:spcPct val="20000"/>
                        </a:spcBef>
                        <a:spcAft>
                          <a:spcPct val="0"/>
                        </a:spcAft>
                        <a:buFont typeface="Arial" pitchFamily="34" charset="0"/>
                        <a:defRPr sz="1700">
                          <a:solidFill>
                            <a:schemeClr val="tx1"/>
                          </a:solidFill>
                          <a:latin typeface="Times New Roman" pitchFamily="18" charset="0"/>
                          <a:ea typeface="MS PGothic" pitchFamily="34" charset="-128"/>
                        </a:defRPr>
                      </a:lvl6pPr>
                      <a:lvl7pPr marL="2971800" indent="-228600" defTabSz="938213" eaLnBrk="0" fontAlgn="base" hangingPunct="0">
                        <a:spcBef>
                          <a:spcPct val="20000"/>
                        </a:spcBef>
                        <a:spcAft>
                          <a:spcPct val="0"/>
                        </a:spcAft>
                        <a:buFont typeface="Arial" pitchFamily="34" charset="0"/>
                        <a:defRPr sz="1700">
                          <a:solidFill>
                            <a:schemeClr val="tx1"/>
                          </a:solidFill>
                          <a:latin typeface="Times New Roman" pitchFamily="18" charset="0"/>
                          <a:ea typeface="MS PGothic" pitchFamily="34" charset="-128"/>
                        </a:defRPr>
                      </a:lvl7pPr>
                      <a:lvl8pPr marL="3429000" indent="-228600" defTabSz="938213" eaLnBrk="0" fontAlgn="base" hangingPunct="0">
                        <a:spcBef>
                          <a:spcPct val="20000"/>
                        </a:spcBef>
                        <a:spcAft>
                          <a:spcPct val="0"/>
                        </a:spcAft>
                        <a:buFont typeface="Arial" pitchFamily="34" charset="0"/>
                        <a:defRPr sz="1700">
                          <a:solidFill>
                            <a:schemeClr val="tx1"/>
                          </a:solidFill>
                          <a:latin typeface="Times New Roman" pitchFamily="18" charset="0"/>
                          <a:ea typeface="MS PGothic" pitchFamily="34" charset="-128"/>
                        </a:defRPr>
                      </a:lvl8pPr>
                      <a:lvl9pPr marL="3886200" indent="-228600" defTabSz="938213" eaLnBrk="0" fontAlgn="base" hangingPunct="0">
                        <a:spcBef>
                          <a:spcPct val="20000"/>
                        </a:spcBef>
                        <a:spcAft>
                          <a:spcPct val="0"/>
                        </a:spcAft>
                        <a:buFont typeface="Arial" pitchFamily="34" charset="0"/>
                        <a:defRPr sz="1700">
                          <a:solidFill>
                            <a:schemeClr val="tx1"/>
                          </a:solidFill>
                          <a:latin typeface="Times New Roman" pitchFamily="18" charset="0"/>
                          <a:ea typeface="MS PGothic" pitchFamily="34" charset="-128"/>
                        </a:defRPr>
                      </a:lvl9pPr>
                    </a:lstStyle>
                    <a:p>
                      <a:pPr marL="0" marR="0" lvl="0" indent="0" algn="l" defTabSz="938213" rtl="0" eaLnBrk="1" fontAlgn="base" latinLnBrk="0" hangingPunct="1">
                        <a:lnSpc>
                          <a:spcPct val="100000"/>
                        </a:lnSpc>
                        <a:spcBef>
                          <a:spcPct val="0"/>
                        </a:spcBef>
                        <a:spcAft>
                          <a:spcPct val="0"/>
                        </a:spcAft>
                        <a:buClrTx/>
                        <a:buSzTx/>
                        <a:buFontTx/>
                        <a:buNone/>
                        <a:tabLst/>
                      </a:pPr>
                      <a:r>
                        <a:rPr kumimoji="0" lang="lv-LV" altLang="lv-LV" sz="1600" b="0" i="0" u="none" strike="noStrike" cap="none" normalizeH="0" baseline="0" noProof="0" dirty="0">
                          <a:ln>
                            <a:noFill/>
                          </a:ln>
                          <a:solidFill>
                            <a:srgbClr val="6C4890"/>
                          </a:solidFill>
                          <a:effectLst/>
                          <a:latin typeface="+mj-lt"/>
                          <a:ea typeface="Verdana" panose="020B0604030504040204" pitchFamily="34" charset="0"/>
                          <a:cs typeface="Verdana" panose="020B0604030504040204" pitchFamily="34" charset="0"/>
                        </a:rPr>
                        <a:t>Savaldība</a:t>
                      </a:r>
                    </a:p>
                    <a:p>
                      <a:pPr marL="0" marR="0" lvl="0" indent="0" algn="l" defTabSz="938213" rtl="0" eaLnBrk="1" fontAlgn="base" latinLnBrk="0" hangingPunct="1">
                        <a:lnSpc>
                          <a:spcPct val="100000"/>
                        </a:lnSpc>
                        <a:spcBef>
                          <a:spcPct val="0"/>
                        </a:spcBef>
                        <a:spcAft>
                          <a:spcPct val="0"/>
                        </a:spcAft>
                        <a:buClrTx/>
                        <a:buSzTx/>
                        <a:buFontTx/>
                        <a:buNone/>
                        <a:tabLst/>
                      </a:pPr>
                      <a:r>
                        <a:rPr kumimoji="0" lang="lv-LV" altLang="lv-LV" sz="1600" b="0" i="0" u="none" strike="noStrike" cap="none" normalizeH="0" baseline="0" noProof="0" dirty="0">
                          <a:ln>
                            <a:noFill/>
                          </a:ln>
                          <a:solidFill>
                            <a:srgbClr val="6C4890"/>
                          </a:solidFill>
                          <a:effectLst/>
                          <a:latin typeface="+mj-lt"/>
                          <a:ea typeface="Verdana" panose="020B0604030504040204" pitchFamily="34" charset="0"/>
                          <a:cs typeface="Verdana" panose="020B0604030504040204" pitchFamily="34" charset="0"/>
                        </a:rPr>
                        <a:t>Solidaritāte</a:t>
                      </a:r>
                    </a:p>
                  </a:txBody>
                  <a:tcPr anchor="ctr" horzOverflow="overflow">
                    <a:lnL w="38100" cap="flat" cmpd="sng" algn="ctr">
                      <a:solidFill>
                        <a:srgbClr val="FFED00"/>
                      </a:solidFill>
                      <a:prstDash val="solid"/>
                      <a:round/>
                      <a:headEnd type="none" w="med" len="med"/>
                      <a:tailEnd type="none" w="med" len="med"/>
                    </a:lnL>
                    <a:lnR w="38100" cap="flat" cmpd="sng" algn="ctr">
                      <a:solidFill>
                        <a:srgbClr val="FFED00"/>
                      </a:solidFill>
                      <a:prstDash val="solid"/>
                      <a:round/>
                      <a:headEnd type="none" w="med" len="med"/>
                      <a:tailEnd type="none" w="med" len="med"/>
                    </a:lnR>
                    <a:lnT w="38100" cap="flat" cmpd="sng" algn="ctr">
                      <a:solidFill>
                        <a:srgbClr val="FFED00"/>
                      </a:solidFill>
                      <a:prstDash val="solid"/>
                      <a:round/>
                      <a:headEnd type="none" w="med" len="med"/>
                      <a:tailEnd type="none" w="med" len="med"/>
                    </a:lnT>
                    <a:lnB w="38100" cap="flat" cmpd="sng" algn="ctr">
                      <a:solidFill>
                        <a:srgbClr val="FFED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itchFamily="34" charset="0"/>
                        <a:defRPr sz="2900">
                          <a:solidFill>
                            <a:schemeClr val="tx1"/>
                          </a:solidFill>
                          <a:latin typeface="Times New Roman" pitchFamily="18" charset="0"/>
                          <a:ea typeface="MS PGothic" pitchFamily="34" charset="-128"/>
                        </a:defRPr>
                      </a:lvl1pPr>
                      <a:lvl2pPr marL="742950" indent="-285750" eaLnBrk="0" hangingPunct="0">
                        <a:spcBef>
                          <a:spcPct val="20000"/>
                        </a:spcBef>
                        <a:buFont typeface="Arial" pitchFamily="34" charset="0"/>
                        <a:defRPr sz="2500">
                          <a:solidFill>
                            <a:schemeClr val="tx1"/>
                          </a:solidFill>
                          <a:latin typeface="Times New Roman" pitchFamily="18" charset="0"/>
                          <a:ea typeface="MS PGothic" pitchFamily="34" charset="-128"/>
                        </a:defRPr>
                      </a:lvl2pPr>
                      <a:lvl3pPr marL="1143000" indent="-228600" eaLnBrk="0" hangingPunct="0">
                        <a:spcBef>
                          <a:spcPct val="20000"/>
                        </a:spcBef>
                        <a:buFont typeface="Arial" pitchFamily="34" charset="0"/>
                        <a:defRPr sz="2100">
                          <a:solidFill>
                            <a:schemeClr val="tx1"/>
                          </a:solidFill>
                          <a:latin typeface="Times New Roman" pitchFamily="18" charset="0"/>
                          <a:ea typeface="MS PGothic" pitchFamily="34" charset="-128"/>
                        </a:defRPr>
                      </a:lvl3pPr>
                      <a:lvl4pPr marL="1600200" indent="-228600" eaLnBrk="0" hangingPunct="0">
                        <a:spcBef>
                          <a:spcPct val="20000"/>
                        </a:spcBef>
                        <a:buFont typeface="Arial" pitchFamily="34" charset="0"/>
                        <a:defRPr sz="1700">
                          <a:solidFill>
                            <a:schemeClr val="tx1"/>
                          </a:solidFill>
                          <a:latin typeface="Times New Roman" pitchFamily="18" charset="0"/>
                          <a:ea typeface="MS PGothic" pitchFamily="34" charset="-128"/>
                        </a:defRPr>
                      </a:lvl4pPr>
                      <a:lvl5pPr marL="2057400" indent="-228600" eaLnBrk="0" hangingPunct="0">
                        <a:spcBef>
                          <a:spcPct val="20000"/>
                        </a:spcBef>
                        <a:buFont typeface="Arial" pitchFamily="34" charset="0"/>
                        <a:defRPr sz="1700">
                          <a:solidFill>
                            <a:schemeClr val="tx1"/>
                          </a:solidFill>
                          <a:latin typeface="Times New Roman" pitchFamily="18" charset="0"/>
                          <a:ea typeface="MS PGothic" pitchFamily="34" charset="-128"/>
                        </a:defRPr>
                      </a:lvl5pPr>
                      <a:lvl6pPr marL="2514600" indent="-228600" defTabSz="938213" eaLnBrk="0" fontAlgn="base" hangingPunct="0">
                        <a:spcBef>
                          <a:spcPct val="20000"/>
                        </a:spcBef>
                        <a:spcAft>
                          <a:spcPct val="0"/>
                        </a:spcAft>
                        <a:buFont typeface="Arial" pitchFamily="34" charset="0"/>
                        <a:defRPr sz="1700">
                          <a:solidFill>
                            <a:schemeClr val="tx1"/>
                          </a:solidFill>
                          <a:latin typeface="Times New Roman" pitchFamily="18" charset="0"/>
                          <a:ea typeface="MS PGothic" pitchFamily="34" charset="-128"/>
                        </a:defRPr>
                      </a:lvl6pPr>
                      <a:lvl7pPr marL="2971800" indent="-228600" defTabSz="938213" eaLnBrk="0" fontAlgn="base" hangingPunct="0">
                        <a:spcBef>
                          <a:spcPct val="20000"/>
                        </a:spcBef>
                        <a:spcAft>
                          <a:spcPct val="0"/>
                        </a:spcAft>
                        <a:buFont typeface="Arial" pitchFamily="34" charset="0"/>
                        <a:defRPr sz="1700">
                          <a:solidFill>
                            <a:schemeClr val="tx1"/>
                          </a:solidFill>
                          <a:latin typeface="Times New Roman" pitchFamily="18" charset="0"/>
                          <a:ea typeface="MS PGothic" pitchFamily="34" charset="-128"/>
                        </a:defRPr>
                      </a:lvl7pPr>
                      <a:lvl8pPr marL="3429000" indent="-228600" defTabSz="938213" eaLnBrk="0" fontAlgn="base" hangingPunct="0">
                        <a:spcBef>
                          <a:spcPct val="20000"/>
                        </a:spcBef>
                        <a:spcAft>
                          <a:spcPct val="0"/>
                        </a:spcAft>
                        <a:buFont typeface="Arial" pitchFamily="34" charset="0"/>
                        <a:defRPr sz="1700">
                          <a:solidFill>
                            <a:schemeClr val="tx1"/>
                          </a:solidFill>
                          <a:latin typeface="Times New Roman" pitchFamily="18" charset="0"/>
                          <a:ea typeface="MS PGothic" pitchFamily="34" charset="-128"/>
                        </a:defRPr>
                      </a:lvl8pPr>
                      <a:lvl9pPr marL="3886200" indent="-228600" defTabSz="938213" eaLnBrk="0" fontAlgn="base" hangingPunct="0">
                        <a:spcBef>
                          <a:spcPct val="20000"/>
                        </a:spcBef>
                        <a:spcAft>
                          <a:spcPct val="0"/>
                        </a:spcAft>
                        <a:buFont typeface="Arial" pitchFamily="34" charset="0"/>
                        <a:defRPr sz="1700">
                          <a:solidFill>
                            <a:schemeClr val="tx1"/>
                          </a:solidFill>
                          <a:latin typeface="Times New Roman" pitchFamily="18" charset="0"/>
                          <a:ea typeface="MS PGothic" pitchFamily="34" charset="-128"/>
                        </a:defRPr>
                      </a:lvl9pPr>
                    </a:lstStyle>
                    <a:p>
                      <a:pPr marL="0" marR="0" lvl="0" indent="0" algn="l" defTabSz="938213" rtl="0" eaLnBrk="1" fontAlgn="base" latinLnBrk="0" hangingPunct="1">
                        <a:lnSpc>
                          <a:spcPct val="100000"/>
                        </a:lnSpc>
                        <a:spcBef>
                          <a:spcPct val="0"/>
                        </a:spcBef>
                        <a:spcAft>
                          <a:spcPct val="0"/>
                        </a:spcAft>
                        <a:buClrTx/>
                        <a:buSzTx/>
                        <a:buFontTx/>
                        <a:buNone/>
                        <a:tabLst/>
                      </a:pPr>
                      <a:r>
                        <a:rPr kumimoji="0" lang="lv-LV" altLang="lv-LV" sz="1600" b="0" i="0" u="none" strike="noStrike" cap="none" normalizeH="0" baseline="0" noProof="0" dirty="0">
                          <a:ln>
                            <a:noFill/>
                          </a:ln>
                          <a:solidFill>
                            <a:srgbClr val="6C4890"/>
                          </a:solidFill>
                          <a:effectLst/>
                          <a:latin typeface="+mj-lt"/>
                          <a:ea typeface="Verdana" panose="020B0604030504040204" pitchFamily="34" charset="0"/>
                          <a:cs typeface="Verdana" panose="020B0604030504040204" pitchFamily="34" charset="0"/>
                        </a:rPr>
                        <a:t>Dabaszinātņu un inženierzinātņu</a:t>
                      </a:r>
                    </a:p>
                  </a:txBody>
                  <a:tcPr anchor="ctr" horzOverflow="overflow">
                    <a:lnL w="38100" cap="flat" cmpd="sng" algn="ctr">
                      <a:solidFill>
                        <a:srgbClr val="FFED00"/>
                      </a:solidFill>
                      <a:prstDash val="solid"/>
                      <a:round/>
                      <a:headEnd type="none" w="med" len="med"/>
                      <a:tailEnd type="none" w="med" len="med"/>
                    </a:lnL>
                    <a:lnR w="38100" cap="flat" cmpd="sng" algn="ctr">
                      <a:solidFill>
                        <a:srgbClr val="FFED00"/>
                      </a:solidFill>
                      <a:prstDash val="solid"/>
                      <a:round/>
                      <a:headEnd type="none" w="med" len="med"/>
                      <a:tailEnd type="none" w="med" len="med"/>
                    </a:lnR>
                    <a:lnT w="38100" cap="flat" cmpd="sng" algn="ctr">
                      <a:solidFill>
                        <a:srgbClr val="FFED00"/>
                      </a:solidFill>
                      <a:prstDash val="solid"/>
                      <a:round/>
                      <a:headEnd type="none" w="med" len="med"/>
                      <a:tailEnd type="none" w="med" len="med"/>
                    </a:lnT>
                    <a:lnB w="38100" cap="flat" cmpd="sng" algn="ctr">
                      <a:solidFill>
                        <a:srgbClr val="FFED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itchFamily="34" charset="0"/>
                        <a:defRPr sz="2900">
                          <a:solidFill>
                            <a:schemeClr val="tx1"/>
                          </a:solidFill>
                          <a:latin typeface="Times New Roman" pitchFamily="18" charset="0"/>
                          <a:ea typeface="MS PGothic" pitchFamily="34" charset="-128"/>
                        </a:defRPr>
                      </a:lvl1pPr>
                      <a:lvl2pPr marL="742950" indent="-285750" eaLnBrk="0" hangingPunct="0">
                        <a:spcBef>
                          <a:spcPct val="20000"/>
                        </a:spcBef>
                        <a:buFont typeface="Arial" pitchFamily="34" charset="0"/>
                        <a:defRPr sz="2500">
                          <a:solidFill>
                            <a:schemeClr val="tx1"/>
                          </a:solidFill>
                          <a:latin typeface="Times New Roman" pitchFamily="18" charset="0"/>
                          <a:ea typeface="MS PGothic" pitchFamily="34" charset="-128"/>
                        </a:defRPr>
                      </a:lvl2pPr>
                      <a:lvl3pPr marL="1143000" indent="-228600" eaLnBrk="0" hangingPunct="0">
                        <a:spcBef>
                          <a:spcPct val="20000"/>
                        </a:spcBef>
                        <a:buFont typeface="Arial" pitchFamily="34" charset="0"/>
                        <a:defRPr sz="2100">
                          <a:solidFill>
                            <a:schemeClr val="tx1"/>
                          </a:solidFill>
                          <a:latin typeface="Times New Roman" pitchFamily="18" charset="0"/>
                          <a:ea typeface="MS PGothic" pitchFamily="34" charset="-128"/>
                        </a:defRPr>
                      </a:lvl3pPr>
                      <a:lvl4pPr marL="1600200" indent="-228600" eaLnBrk="0" hangingPunct="0">
                        <a:spcBef>
                          <a:spcPct val="20000"/>
                        </a:spcBef>
                        <a:buFont typeface="Arial" pitchFamily="34" charset="0"/>
                        <a:defRPr sz="1700">
                          <a:solidFill>
                            <a:schemeClr val="tx1"/>
                          </a:solidFill>
                          <a:latin typeface="Times New Roman" pitchFamily="18" charset="0"/>
                          <a:ea typeface="MS PGothic" pitchFamily="34" charset="-128"/>
                        </a:defRPr>
                      </a:lvl4pPr>
                      <a:lvl5pPr marL="2057400" indent="-228600" eaLnBrk="0" hangingPunct="0">
                        <a:spcBef>
                          <a:spcPct val="20000"/>
                        </a:spcBef>
                        <a:buFont typeface="Arial" pitchFamily="34" charset="0"/>
                        <a:defRPr sz="1700">
                          <a:solidFill>
                            <a:schemeClr val="tx1"/>
                          </a:solidFill>
                          <a:latin typeface="Times New Roman" pitchFamily="18" charset="0"/>
                          <a:ea typeface="MS PGothic" pitchFamily="34" charset="-128"/>
                        </a:defRPr>
                      </a:lvl5pPr>
                      <a:lvl6pPr marL="2514600" indent="-228600" defTabSz="938213" eaLnBrk="0" fontAlgn="base" hangingPunct="0">
                        <a:spcBef>
                          <a:spcPct val="20000"/>
                        </a:spcBef>
                        <a:spcAft>
                          <a:spcPct val="0"/>
                        </a:spcAft>
                        <a:buFont typeface="Arial" pitchFamily="34" charset="0"/>
                        <a:defRPr sz="1700">
                          <a:solidFill>
                            <a:schemeClr val="tx1"/>
                          </a:solidFill>
                          <a:latin typeface="Times New Roman" pitchFamily="18" charset="0"/>
                          <a:ea typeface="MS PGothic" pitchFamily="34" charset="-128"/>
                        </a:defRPr>
                      </a:lvl6pPr>
                      <a:lvl7pPr marL="2971800" indent="-228600" defTabSz="938213" eaLnBrk="0" fontAlgn="base" hangingPunct="0">
                        <a:spcBef>
                          <a:spcPct val="20000"/>
                        </a:spcBef>
                        <a:spcAft>
                          <a:spcPct val="0"/>
                        </a:spcAft>
                        <a:buFont typeface="Arial" pitchFamily="34" charset="0"/>
                        <a:defRPr sz="1700">
                          <a:solidFill>
                            <a:schemeClr val="tx1"/>
                          </a:solidFill>
                          <a:latin typeface="Times New Roman" pitchFamily="18" charset="0"/>
                          <a:ea typeface="MS PGothic" pitchFamily="34" charset="-128"/>
                        </a:defRPr>
                      </a:lvl7pPr>
                      <a:lvl8pPr marL="3429000" indent="-228600" defTabSz="938213" eaLnBrk="0" fontAlgn="base" hangingPunct="0">
                        <a:spcBef>
                          <a:spcPct val="20000"/>
                        </a:spcBef>
                        <a:spcAft>
                          <a:spcPct val="0"/>
                        </a:spcAft>
                        <a:buFont typeface="Arial" pitchFamily="34" charset="0"/>
                        <a:defRPr sz="1700">
                          <a:solidFill>
                            <a:schemeClr val="tx1"/>
                          </a:solidFill>
                          <a:latin typeface="Times New Roman" pitchFamily="18" charset="0"/>
                          <a:ea typeface="MS PGothic" pitchFamily="34" charset="-128"/>
                        </a:defRPr>
                      </a:lvl8pPr>
                      <a:lvl9pPr marL="3886200" indent="-228600" defTabSz="938213" eaLnBrk="0" fontAlgn="base" hangingPunct="0">
                        <a:spcBef>
                          <a:spcPct val="20000"/>
                        </a:spcBef>
                        <a:spcAft>
                          <a:spcPct val="0"/>
                        </a:spcAft>
                        <a:buFont typeface="Arial" pitchFamily="34" charset="0"/>
                        <a:defRPr sz="1700">
                          <a:solidFill>
                            <a:schemeClr val="tx1"/>
                          </a:solidFill>
                          <a:latin typeface="Times New Roman" pitchFamily="18" charset="0"/>
                          <a:ea typeface="MS PGothic" pitchFamily="34" charset="-128"/>
                        </a:defRPr>
                      </a:lvl9pPr>
                    </a:lstStyle>
                    <a:p>
                      <a:pPr marL="0" marR="0" lvl="0" indent="0" algn="l" defTabSz="938213" rtl="0" eaLnBrk="1" fontAlgn="base" latinLnBrk="0" hangingPunct="1">
                        <a:lnSpc>
                          <a:spcPct val="100000"/>
                        </a:lnSpc>
                        <a:spcBef>
                          <a:spcPct val="0"/>
                        </a:spcBef>
                        <a:spcAft>
                          <a:spcPct val="0"/>
                        </a:spcAft>
                        <a:buClrTx/>
                        <a:buSzTx/>
                        <a:buFontTx/>
                        <a:buNone/>
                        <a:tabLst/>
                      </a:pPr>
                      <a:r>
                        <a:rPr kumimoji="0" lang="lv-LV" altLang="lv-LV" sz="1600" b="0" i="0" u="none" strike="noStrike" cap="none" normalizeH="0" baseline="0" noProof="0" dirty="0">
                          <a:ln>
                            <a:noFill/>
                          </a:ln>
                          <a:solidFill>
                            <a:srgbClr val="6C4890"/>
                          </a:solidFill>
                          <a:effectLst/>
                          <a:latin typeface="+mj-lt"/>
                          <a:ea typeface="Verdana" panose="020B0604030504040204" pitchFamily="34" charset="0"/>
                          <a:cs typeface="Verdana" panose="020B0604030504040204" pitchFamily="34" charset="0"/>
                        </a:rPr>
                        <a:t>Sadarbība</a:t>
                      </a:r>
                    </a:p>
                  </a:txBody>
                  <a:tcPr anchor="ctr" horzOverflow="overflow">
                    <a:lnL w="38100" cap="flat" cmpd="sng" algn="ctr">
                      <a:solidFill>
                        <a:srgbClr val="FFED00"/>
                      </a:solidFill>
                      <a:prstDash val="solid"/>
                      <a:round/>
                      <a:headEnd type="none" w="med" len="med"/>
                      <a:tailEnd type="none" w="med" len="med"/>
                    </a:lnL>
                    <a:lnR w="38100" cap="flat" cmpd="sng" algn="ctr">
                      <a:solidFill>
                        <a:srgbClr val="FFED00"/>
                      </a:solidFill>
                      <a:prstDash val="solid"/>
                      <a:round/>
                      <a:headEnd type="none" w="med" len="med"/>
                      <a:tailEnd type="none" w="med" len="med"/>
                    </a:lnR>
                    <a:lnT w="38100" cap="flat" cmpd="sng" algn="ctr">
                      <a:solidFill>
                        <a:srgbClr val="FFED00"/>
                      </a:solidFill>
                      <a:prstDash val="solid"/>
                      <a:round/>
                      <a:headEnd type="none" w="med" len="med"/>
                      <a:tailEnd type="none" w="med" len="med"/>
                    </a:lnT>
                    <a:lnB w="38100" cap="flat" cmpd="sng" algn="ctr">
                      <a:solidFill>
                        <a:srgbClr val="FFED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579438">
                <a:tc>
                  <a:txBody>
                    <a:bodyPr/>
                    <a:lstStyle>
                      <a:lvl1pPr eaLnBrk="0" hangingPunct="0">
                        <a:spcBef>
                          <a:spcPct val="20000"/>
                        </a:spcBef>
                        <a:buFont typeface="Arial" pitchFamily="34" charset="0"/>
                        <a:defRPr sz="2900">
                          <a:solidFill>
                            <a:schemeClr val="tx1"/>
                          </a:solidFill>
                          <a:latin typeface="Times New Roman" pitchFamily="18" charset="0"/>
                          <a:ea typeface="MS PGothic" pitchFamily="34" charset="-128"/>
                        </a:defRPr>
                      </a:lvl1pPr>
                      <a:lvl2pPr marL="742950" indent="-285750" eaLnBrk="0" hangingPunct="0">
                        <a:spcBef>
                          <a:spcPct val="20000"/>
                        </a:spcBef>
                        <a:buFont typeface="Arial" pitchFamily="34" charset="0"/>
                        <a:defRPr sz="2500">
                          <a:solidFill>
                            <a:schemeClr val="tx1"/>
                          </a:solidFill>
                          <a:latin typeface="Times New Roman" pitchFamily="18" charset="0"/>
                          <a:ea typeface="MS PGothic" pitchFamily="34" charset="-128"/>
                        </a:defRPr>
                      </a:lvl2pPr>
                      <a:lvl3pPr marL="1143000" indent="-228600" eaLnBrk="0" hangingPunct="0">
                        <a:spcBef>
                          <a:spcPct val="20000"/>
                        </a:spcBef>
                        <a:buFont typeface="Arial" pitchFamily="34" charset="0"/>
                        <a:defRPr sz="2100">
                          <a:solidFill>
                            <a:schemeClr val="tx1"/>
                          </a:solidFill>
                          <a:latin typeface="Times New Roman" pitchFamily="18" charset="0"/>
                          <a:ea typeface="MS PGothic" pitchFamily="34" charset="-128"/>
                        </a:defRPr>
                      </a:lvl3pPr>
                      <a:lvl4pPr marL="1600200" indent="-228600" eaLnBrk="0" hangingPunct="0">
                        <a:spcBef>
                          <a:spcPct val="20000"/>
                        </a:spcBef>
                        <a:buFont typeface="Arial" pitchFamily="34" charset="0"/>
                        <a:defRPr sz="1700">
                          <a:solidFill>
                            <a:schemeClr val="tx1"/>
                          </a:solidFill>
                          <a:latin typeface="Times New Roman" pitchFamily="18" charset="0"/>
                          <a:ea typeface="MS PGothic" pitchFamily="34" charset="-128"/>
                        </a:defRPr>
                      </a:lvl4pPr>
                      <a:lvl5pPr marL="2057400" indent="-228600" eaLnBrk="0" hangingPunct="0">
                        <a:spcBef>
                          <a:spcPct val="20000"/>
                        </a:spcBef>
                        <a:buFont typeface="Arial" pitchFamily="34" charset="0"/>
                        <a:defRPr sz="1700">
                          <a:solidFill>
                            <a:schemeClr val="tx1"/>
                          </a:solidFill>
                          <a:latin typeface="Times New Roman" pitchFamily="18" charset="0"/>
                          <a:ea typeface="MS PGothic" pitchFamily="34" charset="-128"/>
                        </a:defRPr>
                      </a:lvl5pPr>
                      <a:lvl6pPr marL="2514600" indent="-228600" defTabSz="938213" eaLnBrk="0" fontAlgn="base" hangingPunct="0">
                        <a:spcBef>
                          <a:spcPct val="20000"/>
                        </a:spcBef>
                        <a:spcAft>
                          <a:spcPct val="0"/>
                        </a:spcAft>
                        <a:buFont typeface="Arial" pitchFamily="34" charset="0"/>
                        <a:defRPr sz="1700">
                          <a:solidFill>
                            <a:schemeClr val="tx1"/>
                          </a:solidFill>
                          <a:latin typeface="Times New Roman" pitchFamily="18" charset="0"/>
                          <a:ea typeface="MS PGothic" pitchFamily="34" charset="-128"/>
                        </a:defRPr>
                      </a:lvl6pPr>
                      <a:lvl7pPr marL="2971800" indent="-228600" defTabSz="938213" eaLnBrk="0" fontAlgn="base" hangingPunct="0">
                        <a:spcBef>
                          <a:spcPct val="20000"/>
                        </a:spcBef>
                        <a:spcAft>
                          <a:spcPct val="0"/>
                        </a:spcAft>
                        <a:buFont typeface="Arial" pitchFamily="34" charset="0"/>
                        <a:defRPr sz="1700">
                          <a:solidFill>
                            <a:schemeClr val="tx1"/>
                          </a:solidFill>
                          <a:latin typeface="Times New Roman" pitchFamily="18" charset="0"/>
                          <a:ea typeface="MS PGothic" pitchFamily="34" charset="-128"/>
                        </a:defRPr>
                      </a:lvl7pPr>
                      <a:lvl8pPr marL="3429000" indent="-228600" defTabSz="938213" eaLnBrk="0" fontAlgn="base" hangingPunct="0">
                        <a:spcBef>
                          <a:spcPct val="20000"/>
                        </a:spcBef>
                        <a:spcAft>
                          <a:spcPct val="0"/>
                        </a:spcAft>
                        <a:buFont typeface="Arial" pitchFamily="34" charset="0"/>
                        <a:defRPr sz="1700">
                          <a:solidFill>
                            <a:schemeClr val="tx1"/>
                          </a:solidFill>
                          <a:latin typeface="Times New Roman" pitchFamily="18" charset="0"/>
                          <a:ea typeface="MS PGothic" pitchFamily="34" charset="-128"/>
                        </a:defRPr>
                      </a:lvl8pPr>
                      <a:lvl9pPr marL="3886200" indent="-228600" defTabSz="938213" eaLnBrk="0" fontAlgn="base" hangingPunct="0">
                        <a:spcBef>
                          <a:spcPct val="20000"/>
                        </a:spcBef>
                        <a:spcAft>
                          <a:spcPct val="0"/>
                        </a:spcAft>
                        <a:buFont typeface="Arial" pitchFamily="34" charset="0"/>
                        <a:defRPr sz="1700">
                          <a:solidFill>
                            <a:schemeClr val="tx1"/>
                          </a:solidFill>
                          <a:latin typeface="Times New Roman" pitchFamily="18" charset="0"/>
                          <a:ea typeface="MS PGothic" pitchFamily="34" charset="-128"/>
                        </a:defRPr>
                      </a:lvl9pPr>
                    </a:lstStyle>
                    <a:p>
                      <a:pPr marL="0" marR="0" lvl="0" indent="0" algn="l" defTabSz="938213" rtl="0" eaLnBrk="1" fontAlgn="base" latinLnBrk="0" hangingPunct="1">
                        <a:lnSpc>
                          <a:spcPct val="100000"/>
                        </a:lnSpc>
                        <a:spcBef>
                          <a:spcPct val="0"/>
                        </a:spcBef>
                        <a:spcAft>
                          <a:spcPct val="0"/>
                        </a:spcAft>
                        <a:buClrTx/>
                        <a:buSzTx/>
                        <a:buFontTx/>
                        <a:buNone/>
                        <a:tabLst/>
                      </a:pPr>
                      <a:r>
                        <a:rPr kumimoji="0" lang="lv-LV" altLang="lv-LV" sz="1600" b="0" i="0" u="none" strike="noStrike" cap="none" normalizeH="0" baseline="0" noProof="0" dirty="0">
                          <a:ln>
                            <a:noFill/>
                          </a:ln>
                          <a:solidFill>
                            <a:srgbClr val="6C4890"/>
                          </a:solidFill>
                          <a:effectLst/>
                          <a:latin typeface="+mj-lt"/>
                          <a:ea typeface="Verdana" panose="020B0604030504040204" pitchFamily="34" charset="0"/>
                          <a:cs typeface="Verdana" panose="020B0604030504040204" pitchFamily="34" charset="0"/>
                        </a:rPr>
                        <a:t>Taisnīgums</a:t>
                      </a:r>
                    </a:p>
                    <a:p>
                      <a:pPr marL="0" marR="0" lvl="0" indent="0" algn="l" defTabSz="938213" rtl="0" eaLnBrk="1" fontAlgn="base" latinLnBrk="0" hangingPunct="1">
                        <a:lnSpc>
                          <a:spcPct val="100000"/>
                        </a:lnSpc>
                        <a:spcBef>
                          <a:spcPct val="0"/>
                        </a:spcBef>
                        <a:spcAft>
                          <a:spcPct val="0"/>
                        </a:spcAft>
                        <a:buClrTx/>
                        <a:buSzTx/>
                        <a:buFontTx/>
                        <a:buNone/>
                        <a:tabLst/>
                      </a:pPr>
                      <a:r>
                        <a:rPr kumimoji="0" lang="lv-LV" altLang="lv-LV" sz="1600" b="0" i="0" u="none" strike="noStrike" cap="none" normalizeH="0" baseline="0" noProof="0" dirty="0">
                          <a:ln>
                            <a:noFill/>
                          </a:ln>
                          <a:solidFill>
                            <a:srgbClr val="6C4890"/>
                          </a:solidFill>
                          <a:effectLst/>
                          <a:latin typeface="+mj-lt"/>
                          <a:ea typeface="Verdana" panose="020B0604030504040204" pitchFamily="34" charset="0"/>
                          <a:cs typeface="Verdana" panose="020B0604030504040204" pitchFamily="34" charset="0"/>
                        </a:rPr>
                        <a:t>Tolerance</a:t>
                      </a:r>
                    </a:p>
                  </a:txBody>
                  <a:tcPr anchor="ctr" horzOverflow="overflow">
                    <a:lnL w="38100" cap="flat" cmpd="sng" algn="ctr">
                      <a:solidFill>
                        <a:srgbClr val="FFED00"/>
                      </a:solidFill>
                      <a:prstDash val="solid"/>
                      <a:round/>
                      <a:headEnd type="none" w="med" len="med"/>
                      <a:tailEnd type="none" w="med" len="med"/>
                    </a:lnL>
                    <a:lnR w="38100" cap="flat" cmpd="sng" algn="ctr">
                      <a:solidFill>
                        <a:srgbClr val="FFED00"/>
                      </a:solidFill>
                      <a:prstDash val="solid"/>
                      <a:round/>
                      <a:headEnd type="none" w="med" len="med"/>
                      <a:tailEnd type="none" w="med" len="med"/>
                    </a:lnR>
                    <a:lnT w="38100" cap="flat" cmpd="sng" algn="ctr">
                      <a:solidFill>
                        <a:srgbClr val="FFED00"/>
                      </a:solidFill>
                      <a:prstDash val="solid"/>
                      <a:round/>
                      <a:headEnd type="none" w="med" len="med"/>
                      <a:tailEnd type="none" w="med" len="med"/>
                    </a:lnT>
                    <a:lnB w="38100" cap="flat" cmpd="sng" algn="ctr">
                      <a:solidFill>
                        <a:srgbClr val="FFED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itchFamily="34" charset="0"/>
                        <a:defRPr sz="2900">
                          <a:solidFill>
                            <a:schemeClr val="tx1"/>
                          </a:solidFill>
                          <a:latin typeface="Times New Roman" pitchFamily="18" charset="0"/>
                          <a:ea typeface="MS PGothic" pitchFamily="34" charset="-128"/>
                        </a:defRPr>
                      </a:lvl1pPr>
                      <a:lvl2pPr marL="742950" indent="-285750" eaLnBrk="0" hangingPunct="0">
                        <a:spcBef>
                          <a:spcPct val="20000"/>
                        </a:spcBef>
                        <a:buFont typeface="Arial" pitchFamily="34" charset="0"/>
                        <a:defRPr sz="2500">
                          <a:solidFill>
                            <a:schemeClr val="tx1"/>
                          </a:solidFill>
                          <a:latin typeface="Times New Roman" pitchFamily="18" charset="0"/>
                          <a:ea typeface="MS PGothic" pitchFamily="34" charset="-128"/>
                        </a:defRPr>
                      </a:lvl2pPr>
                      <a:lvl3pPr marL="1143000" indent="-228600" eaLnBrk="0" hangingPunct="0">
                        <a:spcBef>
                          <a:spcPct val="20000"/>
                        </a:spcBef>
                        <a:buFont typeface="Arial" pitchFamily="34" charset="0"/>
                        <a:defRPr sz="2100">
                          <a:solidFill>
                            <a:schemeClr val="tx1"/>
                          </a:solidFill>
                          <a:latin typeface="Times New Roman" pitchFamily="18" charset="0"/>
                          <a:ea typeface="MS PGothic" pitchFamily="34" charset="-128"/>
                        </a:defRPr>
                      </a:lvl3pPr>
                      <a:lvl4pPr marL="1600200" indent="-228600" eaLnBrk="0" hangingPunct="0">
                        <a:spcBef>
                          <a:spcPct val="20000"/>
                        </a:spcBef>
                        <a:buFont typeface="Arial" pitchFamily="34" charset="0"/>
                        <a:defRPr sz="1700">
                          <a:solidFill>
                            <a:schemeClr val="tx1"/>
                          </a:solidFill>
                          <a:latin typeface="Times New Roman" pitchFamily="18" charset="0"/>
                          <a:ea typeface="MS PGothic" pitchFamily="34" charset="-128"/>
                        </a:defRPr>
                      </a:lvl4pPr>
                      <a:lvl5pPr marL="2057400" indent="-228600" eaLnBrk="0" hangingPunct="0">
                        <a:spcBef>
                          <a:spcPct val="20000"/>
                        </a:spcBef>
                        <a:buFont typeface="Arial" pitchFamily="34" charset="0"/>
                        <a:defRPr sz="1700">
                          <a:solidFill>
                            <a:schemeClr val="tx1"/>
                          </a:solidFill>
                          <a:latin typeface="Times New Roman" pitchFamily="18" charset="0"/>
                          <a:ea typeface="MS PGothic" pitchFamily="34" charset="-128"/>
                        </a:defRPr>
                      </a:lvl5pPr>
                      <a:lvl6pPr marL="2514600" indent="-228600" defTabSz="938213" eaLnBrk="0" fontAlgn="base" hangingPunct="0">
                        <a:spcBef>
                          <a:spcPct val="20000"/>
                        </a:spcBef>
                        <a:spcAft>
                          <a:spcPct val="0"/>
                        </a:spcAft>
                        <a:buFont typeface="Arial" pitchFamily="34" charset="0"/>
                        <a:defRPr sz="1700">
                          <a:solidFill>
                            <a:schemeClr val="tx1"/>
                          </a:solidFill>
                          <a:latin typeface="Times New Roman" pitchFamily="18" charset="0"/>
                          <a:ea typeface="MS PGothic" pitchFamily="34" charset="-128"/>
                        </a:defRPr>
                      </a:lvl6pPr>
                      <a:lvl7pPr marL="2971800" indent="-228600" defTabSz="938213" eaLnBrk="0" fontAlgn="base" hangingPunct="0">
                        <a:spcBef>
                          <a:spcPct val="20000"/>
                        </a:spcBef>
                        <a:spcAft>
                          <a:spcPct val="0"/>
                        </a:spcAft>
                        <a:buFont typeface="Arial" pitchFamily="34" charset="0"/>
                        <a:defRPr sz="1700">
                          <a:solidFill>
                            <a:schemeClr val="tx1"/>
                          </a:solidFill>
                          <a:latin typeface="Times New Roman" pitchFamily="18" charset="0"/>
                          <a:ea typeface="MS PGothic" pitchFamily="34" charset="-128"/>
                        </a:defRPr>
                      </a:lvl7pPr>
                      <a:lvl8pPr marL="3429000" indent="-228600" defTabSz="938213" eaLnBrk="0" fontAlgn="base" hangingPunct="0">
                        <a:spcBef>
                          <a:spcPct val="20000"/>
                        </a:spcBef>
                        <a:spcAft>
                          <a:spcPct val="0"/>
                        </a:spcAft>
                        <a:buFont typeface="Arial" pitchFamily="34" charset="0"/>
                        <a:defRPr sz="1700">
                          <a:solidFill>
                            <a:schemeClr val="tx1"/>
                          </a:solidFill>
                          <a:latin typeface="Times New Roman" pitchFamily="18" charset="0"/>
                          <a:ea typeface="MS PGothic" pitchFamily="34" charset="-128"/>
                        </a:defRPr>
                      </a:lvl8pPr>
                      <a:lvl9pPr marL="3886200" indent="-228600" defTabSz="938213" eaLnBrk="0" fontAlgn="base" hangingPunct="0">
                        <a:spcBef>
                          <a:spcPct val="20000"/>
                        </a:spcBef>
                        <a:spcAft>
                          <a:spcPct val="0"/>
                        </a:spcAft>
                        <a:buFont typeface="Arial" pitchFamily="34" charset="0"/>
                        <a:defRPr sz="1700">
                          <a:solidFill>
                            <a:schemeClr val="tx1"/>
                          </a:solidFill>
                          <a:latin typeface="Times New Roman" pitchFamily="18" charset="0"/>
                          <a:ea typeface="MS PGothic" pitchFamily="34" charset="-128"/>
                        </a:defRPr>
                      </a:lvl9pPr>
                    </a:lstStyle>
                    <a:p>
                      <a:pPr marL="0" marR="0" lvl="0" indent="0" algn="l" defTabSz="938213" rtl="0" eaLnBrk="1" fontAlgn="base" latinLnBrk="0" hangingPunct="1">
                        <a:lnSpc>
                          <a:spcPct val="100000"/>
                        </a:lnSpc>
                        <a:spcBef>
                          <a:spcPct val="0"/>
                        </a:spcBef>
                        <a:spcAft>
                          <a:spcPct val="0"/>
                        </a:spcAft>
                        <a:buClrTx/>
                        <a:buSzTx/>
                        <a:buFontTx/>
                        <a:buNone/>
                        <a:tabLst/>
                      </a:pPr>
                      <a:r>
                        <a:rPr kumimoji="0" lang="lv-LV" altLang="lv-LV" sz="1600" b="0" i="0" u="none" strike="noStrike" cap="none" normalizeH="0" baseline="0" noProof="0" dirty="0">
                          <a:ln>
                            <a:noFill/>
                          </a:ln>
                          <a:solidFill>
                            <a:srgbClr val="6C4890"/>
                          </a:solidFill>
                          <a:effectLst/>
                          <a:latin typeface="+mj-lt"/>
                          <a:ea typeface="Verdana" panose="020B0604030504040204" pitchFamily="34" charset="0"/>
                          <a:cs typeface="Verdana" panose="020B0604030504040204" pitchFamily="34" charset="0"/>
                        </a:rPr>
                        <a:t>Veselības un fiziskās aktivitātes</a:t>
                      </a:r>
                    </a:p>
                  </a:txBody>
                  <a:tcPr anchor="ctr" horzOverflow="overflow">
                    <a:lnL w="38100" cap="flat" cmpd="sng" algn="ctr">
                      <a:solidFill>
                        <a:srgbClr val="FFED00"/>
                      </a:solidFill>
                      <a:prstDash val="solid"/>
                      <a:round/>
                      <a:headEnd type="none" w="med" len="med"/>
                      <a:tailEnd type="none" w="med" len="med"/>
                    </a:lnL>
                    <a:lnR w="38100" cap="flat" cmpd="sng" algn="ctr">
                      <a:solidFill>
                        <a:srgbClr val="FFED00"/>
                      </a:solidFill>
                      <a:prstDash val="solid"/>
                      <a:round/>
                      <a:headEnd type="none" w="med" len="med"/>
                      <a:tailEnd type="none" w="med" len="med"/>
                    </a:lnR>
                    <a:lnT w="38100" cap="flat" cmpd="sng" algn="ctr">
                      <a:solidFill>
                        <a:srgbClr val="FFED00"/>
                      </a:solidFill>
                      <a:prstDash val="solid"/>
                      <a:round/>
                      <a:headEnd type="none" w="med" len="med"/>
                      <a:tailEnd type="none" w="med" len="med"/>
                    </a:lnT>
                    <a:lnB w="38100" cap="flat" cmpd="sng" algn="ctr">
                      <a:solidFill>
                        <a:srgbClr val="FFED00"/>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pitchFamily="34" charset="0"/>
                        <a:defRPr sz="2900">
                          <a:solidFill>
                            <a:schemeClr val="tx1"/>
                          </a:solidFill>
                          <a:latin typeface="Times New Roman" pitchFamily="18" charset="0"/>
                          <a:ea typeface="MS PGothic" pitchFamily="34" charset="-128"/>
                        </a:defRPr>
                      </a:lvl1pPr>
                      <a:lvl2pPr marL="742950" indent="-285750" eaLnBrk="0" hangingPunct="0">
                        <a:spcBef>
                          <a:spcPct val="20000"/>
                        </a:spcBef>
                        <a:buFont typeface="Arial" pitchFamily="34" charset="0"/>
                        <a:defRPr sz="2500">
                          <a:solidFill>
                            <a:schemeClr val="tx1"/>
                          </a:solidFill>
                          <a:latin typeface="Times New Roman" pitchFamily="18" charset="0"/>
                          <a:ea typeface="MS PGothic" pitchFamily="34" charset="-128"/>
                        </a:defRPr>
                      </a:lvl2pPr>
                      <a:lvl3pPr marL="1143000" indent="-228600" eaLnBrk="0" hangingPunct="0">
                        <a:spcBef>
                          <a:spcPct val="20000"/>
                        </a:spcBef>
                        <a:buFont typeface="Arial" pitchFamily="34" charset="0"/>
                        <a:defRPr sz="2100">
                          <a:solidFill>
                            <a:schemeClr val="tx1"/>
                          </a:solidFill>
                          <a:latin typeface="Times New Roman" pitchFamily="18" charset="0"/>
                          <a:ea typeface="MS PGothic" pitchFamily="34" charset="-128"/>
                        </a:defRPr>
                      </a:lvl3pPr>
                      <a:lvl4pPr marL="1600200" indent="-228600" eaLnBrk="0" hangingPunct="0">
                        <a:spcBef>
                          <a:spcPct val="20000"/>
                        </a:spcBef>
                        <a:buFont typeface="Arial" pitchFamily="34" charset="0"/>
                        <a:defRPr sz="1700">
                          <a:solidFill>
                            <a:schemeClr val="tx1"/>
                          </a:solidFill>
                          <a:latin typeface="Times New Roman" pitchFamily="18" charset="0"/>
                          <a:ea typeface="MS PGothic" pitchFamily="34" charset="-128"/>
                        </a:defRPr>
                      </a:lvl4pPr>
                      <a:lvl5pPr marL="2057400" indent="-228600" eaLnBrk="0" hangingPunct="0">
                        <a:spcBef>
                          <a:spcPct val="20000"/>
                        </a:spcBef>
                        <a:buFont typeface="Arial" pitchFamily="34" charset="0"/>
                        <a:defRPr sz="1700">
                          <a:solidFill>
                            <a:schemeClr val="tx1"/>
                          </a:solidFill>
                          <a:latin typeface="Times New Roman" pitchFamily="18" charset="0"/>
                          <a:ea typeface="MS PGothic" pitchFamily="34" charset="-128"/>
                        </a:defRPr>
                      </a:lvl5pPr>
                      <a:lvl6pPr marL="2514600" indent="-228600" defTabSz="938213" eaLnBrk="0" fontAlgn="base" hangingPunct="0">
                        <a:spcBef>
                          <a:spcPct val="20000"/>
                        </a:spcBef>
                        <a:spcAft>
                          <a:spcPct val="0"/>
                        </a:spcAft>
                        <a:buFont typeface="Arial" pitchFamily="34" charset="0"/>
                        <a:defRPr sz="1700">
                          <a:solidFill>
                            <a:schemeClr val="tx1"/>
                          </a:solidFill>
                          <a:latin typeface="Times New Roman" pitchFamily="18" charset="0"/>
                          <a:ea typeface="MS PGothic" pitchFamily="34" charset="-128"/>
                        </a:defRPr>
                      </a:lvl6pPr>
                      <a:lvl7pPr marL="2971800" indent="-228600" defTabSz="938213" eaLnBrk="0" fontAlgn="base" hangingPunct="0">
                        <a:spcBef>
                          <a:spcPct val="20000"/>
                        </a:spcBef>
                        <a:spcAft>
                          <a:spcPct val="0"/>
                        </a:spcAft>
                        <a:buFont typeface="Arial" pitchFamily="34" charset="0"/>
                        <a:defRPr sz="1700">
                          <a:solidFill>
                            <a:schemeClr val="tx1"/>
                          </a:solidFill>
                          <a:latin typeface="Times New Roman" pitchFamily="18" charset="0"/>
                          <a:ea typeface="MS PGothic" pitchFamily="34" charset="-128"/>
                        </a:defRPr>
                      </a:lvl7pPr>
                      <a:lvl8pPr marL="3429000" indent="-228600" defTabSz="938213" eaLnBrk="0" fontAlgn="base" hangingPunct="0">
                        <a:spcBef>
                          <a:spcPct val="20000"/>
                        </a:spcBef>
                        <a:spcAft>
                          <a:spcPct val="0"/>
                        </a:spcAft>
                        <a:buFont typeface="Arial" pitchFamily="34" charset="0"/>
                        <a:defRPr sz="1700">
                          <a:solidFill>
                            <a:schemeClr val="tx1"/>
                          </a:solidFill>
                          <a:latin typeface="Times New Roman" pitchFamily="18" charset="0"/>
                          <a:ea typeface="MS PGothic" pitchFamily="34" charset="-128"/>
                        </a:defRPr>
                      </a:lvl8pPr>
                      <a:lvl9pPr marL="3886200" indent="-228600" defTabSz="938213" eaLnBrk="0" fontAlgn="base" hangingPunct="0">
                        <a:spcBef>
                          <a:spcPct val="20000"/>
                        </a:spcBef>
                        <a:spcAft>
                          <a:spcPct val="0"/>
                        </a:spcAft>
                        <a:buFont typeface="Arial" pitchFamily="34" charset="0"/>
                        <a:defRPr sz="1700">
                          <a:solidFill>
                            <a:schemeClr val="tx1"/>
                          </a:solidFill>
                          <a:latin typeface="Times New Roman" pitchFamily="18" charset="0"/>
                          <a:ea typeface="MS PGothic" pitchFamily="34" charset="-128"/>
                        </a:defRPr>
                      </a:lvl9pPr>
                    </a:lstStyle>
                    <a:p>
                      <a:pPr marL="0" marR="0" lvl="0" indent="0" algn="l" defTabSz="938213" rtl="0" eaLnBrk="1" fontAlgn="base" latinLnBrk="0" hangingPunct="1">
                        <a:lnSpc>
                          <a:spcPct val="100000"/>
                        </a:lnSpc>
                        <a:spcBef>
                          <a:spcPct val="0"/>
                        </a:spcBef>
                        <a:spcAft>
                          <a:spcPct val="0"/>
                        </a:spcAft>
                        <a:buClrTx/>
                        <a:buSzTx/>
                        <a:buFontTx/>
                        <a:buNone/>
                        <a:tabLst/>
                      </a:pPr>
                      <a:r>
                        <a:rPr kumimoji="0" lang="lv-LV" altLang="lv-LV" sz="1600" b="0" i="0" u="none" strike="noStrike" cap="none" normalizeH="0" baseline="0" noProof="0" dirty="0">
                          <a:ln>
                            <a:noFill/>
                          </a:ln>
                          <a:solidFill>
                            <a:srgbClr val="6C4890"/>
                          </a:solidFill>
                          <a:effectLst/>
                          <a:latin typeface="+mj-lt"/>
                          <a:ea typeface="Verdana" panose="020B0604030504040204" pitchFamily="34" charset="0"/>
                          <a:cs typeface="Verdana" panose="020B0604030504040204" pitchFamily="34" charset="0"/>
                        </a:rPr>
                        <a:t>Līdzdalība</a:t>
                      </a:r>
                    </a:p>
                  </a:txBody>
                  <a:tcPr anchor="ctr" horzOverflow="overflow">
                    <a:lnL w="38100" cap="flat" cmpd="sng" algn="ctr">
                      <a:solidFill>
                        <a:srgbClr val="FFED00"/>
                      </a:solidFill>
                      <a:prstDash val="solid"/>
                      <a:round/>
                      <a:headEnd type="none" w="med" len="med"/>
                      <a:tailEnd type="none" w="med" len="med"/>
                    </a:lnL>
                    <a:lnR w="38100" cap="flat" cmpd="sng" algn="ctr">
                      <a:solidFill>
                        <a:srgbClr val="FFED00"/>
                      </a:solidFill>
                      <a:prstDash val="solid"/>
                      <a:round/>
                      <a:headEnd type="none" w="med" len="med"/>
                      <a:tailEnd type="none" w="med" len="med"/>
                    </a:lnR>
                    <a:lnT w="38100" cap="flat" cmpd="sng" algn="ctr">
                      <a:solidFill>
                        <a:srgbClr val="FFED00"/>
                      </a:solidFill>
                      <a:prstDash val="solid"/>
                      <a:round/>
                      <a:headEnd type="none" w="med" len="med"/>
                      <a:tailEnd type="none" w="med" len="med"/>
                    </a:lnT>
                    <a:lnB w="38100" cap="flat" cmpd="sng" algn="ctr">
                      <a:solidFill>
                        <a:srgbClr val="FFED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val="218112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327970" y="1583726"/>
            <a:ext cx="5227925" cy="827702"/>
          </a:xfrm>
        </p:spPr>
        <p:txBody>
          <a:bodyPr>
            <a:noAutofit/>
          </a:bodyPr>
          <a:lstStyle/>
          <a:p>
            <a:r>
              <a:rPr lang="lv-LV" sz="3600" b="1" dirty="0"/>
              <a:t>Mācīšanās iedziļinoties</a:t>
            </a:r>
            <a:endParaRPr lang="en-US" sz="3600" dirty="0"/>
          </a:p>
        </p:txBody>
      </p:sp>
      <p:sp>
        <p:nvSpPr>
          <p:cNvPr id="4" name="Text Placeholder 3"/>
          <p:cNvSpPr>
            <a:spLocks noGrp="1"/>
          </p:cNvSpPr>
          <p:nvPr>
            <p:ph type="body" sz="quarter" idx="14"/>
          </p:nvPr>
        </p:nvSpPr>
        <p:spPr>
          <a:xfrm>
            <a:off x="6327972" y="2553724"/>
            <a:ext cx="4830358" cy="3660960"/>
          </a:xfrm>
        </p:spPr>
        <p:txBody>
          <a:bodyPr>
            <a:normAutofit/>
          </a:bodyPr>
          <a:lstStyle/>
          <a:p>
            <a:pPr marL="342900" indent="-342900">
              <a:buFont typeface="Arial" panose="020B0604020202020204" pitchFamily="34" charset="0"/>
              <a:buChar char="•"/>
            </a:pPr>
            <a:r>
              <a:rPr lang="lv-LV" sz="2400" dirty="0"/>
              <a:t>Skaidrs sasniedzamais rezultāts skolēnam</a:t>
            </a:r>
          </a:p>
          <a:p>
            <a:pPr marL="342900" indent="-342900">
              <a:buFont typeface="Arial" panose="020B0604020202020204" pitchFamily="34" charset="0"/>
              <a:buChar char="•"/>
            </a:pPr>
            <a:r>
              <a:rPr lang="lv-LV" sz="2400" dirty="0"/>
              <a:t>Jēgpilni, daudzveidīgi, kontekstuāli uzdevumi</a:t>
            </a:r>
          </a:p>
          <a:p>
            <a:pPr marL="342900" indent="-342900">
              <a:buFont typeface="Arial" panose="020B0604020202020204" pitchFamily="34" charset="0"/>
              <a:buChar char="•"/>
            </a:pPr>
            <a:r>
              <a:rPr lang="lv-LV" sz="2400" dirty="0"/>
              <a:t>Attīstoša atgriezeniskā </a:t>
            </a:r>
            <a:r>
              <a:rPr lang="lv-LV" sz="2400" dirty="0" smtClean="0"/>
              <a:t>saite un atbalsts</a:t>
            </a:r>
            <a:endParaRPr lang="lv-LV" sz="2400" dirty="0"/>
          </a:p>
          <a:p>
            <a:pPr marL="342900" indent="-342900">
              <a:buFont typeface="Arial" panose="020B0604020202020204" pitchFamily="34" charset="0"/>
              <a:buChar char="•"/>
            </a:pPr>
            <a:r>
              <a:rPr lang="lv-LV" sz="2400" dirty="0"/>
              <a:t>Skolēni domā par savu mācīšanos</a:t>
            </a:r>
            <a:endParaRPr lang="en-US" sz="2400" dirty="0"/>
          </a:p>
        </p:txBody>
      </p:sp>
      <p:sp>
        <p:nvSpPr>
          <p:cNvPr id="9" name="Text Box 18"/>
          <p:cNvSpPr txBox="1">
            <a:spLocks noChangeArrowheads="1"/>
          </p:cNvSpPr>
          <p:nvPr/>
        </p:nvSpPr>
        <p:spPr bwMode="auto">
          <a:xfrm>
            <a:off x="2458609" y="2731165"/>
            <a:ext cx="1957070" cy="8309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lgn="ctr" defTabSz="457200" fontAlgn="auto">
              <a:spcBef>
                <a:spcPct val="50000"/>
              </a:spcBef>
              <a:spcAft>
                <a:spcPts val="0"/>
              </a:spcAft>
              <a:defRPr/>
            </a:pPr>
            <a:r>
              <a:rPr lang="lv-LV" sz="2400" b="1" dirty="0" smtClean="0">
                <a:solidFill>
                  <a:srgbClr val="6C4890"/>
                </a:solidFill>
                <a:latin typeface="+mj-lt"/>
                <a:ea typeface="+mn-ea"/>
              </a:rPr>
              <a:t>Mācīšanās iedziļinoties</a:t>
            </a:r>
            <a:endParaRPr lang="lv-LV" sz="2400" dirty="0">
              <a:solidFill>
                <a:srgbClr val="6C4890"/>
              </a:solidFill>
              <a:latin typeface="+mj-lt"/>
              <a:ea typeface="+mn-ea"/>
            </a:endParaRPr>
          </a:p>
        </p:txBody>
      </p:sp>
      <p:sp>
        <p:nvSpPr>
          <p:cNvPr id="10" name="TextBox 9"/>
          <p:cNvSpPr txBox="1"/>
          <p:nvPr/>
        </p:nvSpPr>
        <p:spPr>
          <a:xfrm>
            <a:off x="2787968" y="3692553"/>
            <a:ext cx="1298353" cy="707886"/>
          </a:xfrm>
          <a:prstGeom prst="rect">
            <a:avLst/>
          </a:prstGeom>
          <a:noFill/>
        </p:spPr>
        <p:txBody>
          <a:bodyPr wrap="square">
            <a:spAutoFit/>
          </a:bodyPr>
          <a:lstStyle/>
          <a:p>
            <a:pPr algn="ctr" defTabSz="457200" fontAlgn="auto">
              <a:spcBef>
                <a:spcPts val="0"/>
              </a:spcBef>
              <a:spcAft>
                <a:spcPts val="0"/>
              </a:spcAft>
              <a:defRPr/>
            </a:pPr>
            <a:r>
              <a:rPr lang="lv-LV" sz="2000" dirty="0" smtClean="0">
                <a:solidFill>
                  <a:srgbClr val="6C4890"/>
                </a:solidFill>
                <a:latin typeface="+mj-lt"/>
                <a:ea typeface="+mn-ea"/>
              </a:rPr>
              <a:t>Satura ietvars</a:t>
            </a:r>
            <a:endParaRPr lang="lv-LV" sz="2000" dirty="0">
              <a:solidFill>
                <a:srgbClr val="6C4890"/>
              </a:solidFill>
              <a:latin typeface="+mj-lt"/>
              <a:ea typeface="+mn-ea"/>
            </a:endParaRPr>
          </a:p>
        </p:txBody>
      </p:sp>
      <p:sp>
        <p:nvSpPr>
          <p:cNvPr id="11" name="TextBox 10"/>
          <p:cNvSpPr txBox="1"/>
          <p:nvPr/>
        </p:nvSpPr>
        <p:spPr>
          <a:xfrm>
            <a:off x="2611688" y="4847082"/>
            <a:ext cx="1650914" cy="707886"/>
          </a:xfrm>
          <a:prstGeom prst="rect">
            <a:avLst/>
          </a:prstGeom>
          <a:noFill/>
        </p:spPr>
        <p:txBody>
          <a:bodyPr wrap="square">
            <a:spAutoFit/>
          </a:bodyPr>
          <a:lstStyle/>
          <a:p>
            <a:pPr algn="ctr" defTabSz="457200" fontAlgn="auto">
              <a:spcBef>
                <a:spcPts val="0"/>
              </a:spcBef>
              <a:spcAft>
                <a:spcPts val="0"/>
              </a:spcAft>
              <a:defRPr/>
            </a:pPr>
            <a:r>
              <a:rPr lang="lv-LV" sz="2000" dirty="0" smtClean="0">
                <a:solidFill>
                  <a:srgbClr val="6C4890"/>
                </a:solidFill>
                <a:latin typeface="+mj-lt"/>
                <a:ea typeface="+mn-ea"/>
              </a:rPr>
              <a:t>Skolēna</a:t>
            </a:r>
          </a:p>
          <a:p>
            <a:pPr algn="ctr" defTabSz="457200" fontAlgn="auto">
              <a:spcBef>
                <a:spcPts val="0"/>
              </a:spcBef>
              <a:spcAft>
                <a:spcPts val="0"/>
              </a:spcAft>
              <a:defRPr/>
            </a:pPr>
            <a:r>
              <a:rPr lang="lv-LV" sz="2000" dirty="0" smtClean="0">
                <a:solidFill>
                  <a:srgbClr val="6C4890"/>
                </a:solidFill>
                <a:latin typeface="+mj-lt"/>
                <a:ea typeface="+mn-ea"/>
              </a:rPr>
              <a:t>mācīšanās</a:t>
            </a:r>
            <a:endParaRPr lang="lv-LV" sz="2000" dirty="0">
              <a:solidFill>
                <a:srgbClr val="6C4890"/>
              </a:solidFill>
              <a:latin typeface="+mj-lt"/>
              <a:ea typeface="+mn-ea"/>
            </a:endParaRPr>
          </a:p>
        </p:txBody>
      </p:sp>
      <p:sp>
        <p:nvSpPr>
          <p:cNvPr id="12" name="Ovāls 11"/>
          <p:cNvSpPr/>
          <p:nvPr/>
        </p:nvSpPr>
        <p:spPr>
          <a:xfrm>
            <a:off x="838200" y="1388669"/>
            <a:ext cx="5144066" cy="5144066"/>
          </a:xfrm>
          <a:prstGeom prst="ellipse">
            <a:avLst/>
          </a:prstGeom>
          <a:noFill/>
          <a:ln w="76200">
            <a:solidFill>
              <a:srgbClr val="FFF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13" name="Ovāls 12"/>
          <p:cNvSpPr/>
          <p:nvPr/>
        </p:nvSpPr>
        <p:spPr>
          <a:xfrm>
            <a:off x="1525638" y="2599145"/>
            <a:ext cx="3745962" cy="3745962"/>
          </a:xfrm>
          <a:prstGeom prst="ellipse">
            <a:avLst/>
          </a:prstGeom>
          <a:noFill/>
          <a:ln w="101600">
            <a:solidFill>
              <a:srgbClr val="6C48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14" name="Ovāls 13"/>
          <p:cNvSpPr/>
          <p:nvPr/>
        </p:nvSpPr>
        <p:spPr>
          <a:xfrm>
            <a:off x="2159007" y="3597575"/>
            <a:ext cx="2557901" cy="2557901"/>
          </a:xfrm>
          <a:prstGeom prst="ellipse">
            <a:avLst/>
          </a:prstGeom>
          <a:noFill/>
          <a:ln w="101600">
            <a:solidFill>
              <a:srgbClr val="FFF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15" name="Ovāls 14"/>
          <p:cNvSpPr/>
          <p:nvPr/>
        </p:nvSpPr>
        <p:spPr>
          <a:xfrm>
            <a:off x="2691596" y="4455475"/>
            <a:ext cx="1491101" cy="1491101"/>
          </a:xfrm>
          <a:prstGeom prst="ellipse">
            <a:avLst/>
          </a:prstGeom>
          <a:noFill/>
          <a:ln w="76200">
            <a:solidFill>
              <a:srgbClr val="FFED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16" name="Text Box 19"/>
          <p:cNvSpPr txBox="1">
            <a:spLocks noChangeArrowheads="1"/>
          </p:cNvSpPr>
          <p:nvPr/>
        </p:nvSpPr>
        <p:spPr bwMode="auto">
          <a:xfrm>
            <a:off x="2187291" y="1749211"/>
            <a:ext cx="2499708" cy="7078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lgn="ctr" defTabSz="457200" fontAlgn="auto">
              <a:spcBef>
                <a:spcPct val="50000"/>
              </a:spcBef>
              <a:spcAft>
                <a:spcPts val="0"/>
              </a:spcAft>
              <a:defRPr/>
            </a:pPr>
            <a:r>
              <a:rPr lang="lv-LV" sz="2000" dirty="0" smtClean="0">
                <a:solidFill>
                  <a:srgbClr val="6C4890"/>
                </a:solidFill>
                <a:latin typeface="+mj-lt"/>
                <a:ea typeface="+mn-ea"/>
              </a:rPr>
              <a:t>Skola kā mācīšanās organizācija</a:t>
            </a:r>
            <a:endParaRPr lang="lv-LV" sz="2000" dirty="0">
              <a:solidFill>
                <a:srgbClr val="6C4890"/>
              </a:solidFill>
              <a:latin typeface="+mj-lt"/>
              <a:ea typeface="+mn-ea"/>
            </a:endParaRPr>
          </a:p>
        </p:txBody>
      </p:sp>
    </p:spTree>
    <p:extLst>
      <p:ext uri="{BB962C8B-B14F-4D97-AF65-F5344CB8AC3E}">
        <p14:creationId xmlns:p14="http://schemas.microsoft.com/office/powerpoint/2010/main" val="15832687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4"/>
          </p:nvPr>
        </p:nvSpPr>
        <p:spPr>
          <a:xfrm>
            <a:off x="6327972" y="2461544"/>
            <a:ext cx="4830358" cy="3660960"/>
          </a:xfrm>
        </p:spPr>
        <p:txBody>
          <a:bodyPr>
            <a:noAutofit/>
          </a:bodyPr>
          <a:lstStyle/>
          <a:p>
            <a:pPr marL="285750" indent="-285750">
              <a:buFont typeface="Arial"/>
              <a:buChar char="•"/>
            </a:pPr>
            <a:r>
              <a:rPr lang="lv-LV" dirty="0">
                <a:latin typeface="+mj-lt"/>
                <a:ea typeface="MS PGothic" charset="0"/>
                <a:cs typeface="Verdana" charset="0"/>
              </a:rPr>
              <a:t>vienots, uz nākotni vērsts skatījums par vispārējās izglītības mērķiem</a:t>
            </a:r>
          </a:p>
          <a:p>
            <a:pPr marL="285750" indent="-285750">
              <a:buFont typeface="Arial"/>
              <a:buChar char="•"/>
            </a:pPr>
            <a:r>
              <a:rPr lang="lv-LV" dirty="0">
                <a:latin typeface="+mj-lt"/>
                <a:ea typeface="MS PGothic" charset="0"/>
                <a:cs typeface="Verdana" charset="0"/>
              </a:rPr>
              <a:t>saglabāta un tālāk nostiprināta skolotāju profesionālā autonomija attiecībā uz šo mērķu sasniegšanu </a:t>
            </a:r>
          </a:p>
          <a:p>
            <a:pPr marL="285750" indent="-285750">
              <a:buFont typeface="Arial"/>
              <a:buChar char="•"/>
            </a:pPr>
            <a:r>
              <a:rPr lang="lv-LV" dirty="0">
                <a:latin typeface="+mj-lt"/>
                <a:ea typeface="MS PGothic" charset="0"/>
                <a:cs typeface="Verdana" charset="0"/>
              </a:rPr>
              <a:t>regulāra un sistemātiska skolotāju sadarbība mācību satura apguves plānošanā un īstenošanā skolas līmenī </a:t>
            </a:r>
          </a:p>
          <a:p>
            <a:pPr marL="285750" indent="-285750">
              <a:buFont typeface="Arial"/>
              <a:buChar char="•"/>
            </a:pPr>
            <a:r>
              <a:rPr lang="lv-LV" dirty="0">
                <a:latin typeface="+mj-lt"/>
                <a:ea typeface="MS PGothic" charset="0"/>
                <a:cs typeface="Verdana" charset="0"/>
              </a:rPr>
              <a:t>kompetenču pieeju mācībām kopumā nevis tikai mācību saturam </a:t>
            </a:r>
          </a:p>
          <a:p>
            <a:pPr marL="342900" indent="-342900"/>
            <a:r>
              <a:rPr lang="lv-LV" b="1" dirty="0">
                <a:latin typeface="+mj-lt"/>
                <a:ea typeface="MS PGothic" charset="0"/>
                <a:cs typeface="Verdana" charset="0"/>
              </a:rPr>
              <a:t>Skolu komandu veidošana aprobācijas procesā</a:t>
            </a:r>
          </a:p>
        </p:txBody>
      </p:sp>
      <p:sp>
        <p:nvSpPr>
          <p:cNvPr id="6" name="Footer Placeholder 5"/>
          <p:cNvSpPr>
            <a:spLocks noGrp="1"/>
          </p:cNvSpPr>
          <p:nvPr>
            <p:ph type="ftr" sz="quarter" idx="16"/>
          </p:nvPr>
        </p:nvSpPr>
        <p:spPr/>
        <p:txBody>
          <a:bodyPr/>
          <a:lstStyle/>
          <a:p>
            <a:r>
              <a:rPr lang="en-US"/>
              <a:t>Prezentācijas / pasākuma nosaukums</a:t>
            </a:r>
          </a:p>
        </p:txBody>
      </p:sp>
      <p:sp>
        <p:nvSpPr>
          <p:cNvPr id="9" name="Text Box 18"/>
          <p:cNvSpPr txBox="1">
            <a:spLocks noChangeArrowheads="1"/>
          </p:cNvSpPr>
          <p:nvPr/>
        </p:nvSpPr>
        <p:spPr bwMode="auto">
          <a:xfrm>
            <a:off x="2458609" y="2731165"/>
            <a:ext cx="1957070" cy="7078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lgn="ctr" defTabSz="457200" fontAlgn="auto">
              <a:spcBef>
                <a:spcPct val="50000"/>
              </a:spcBef>
              <a:spcAft>
                <a:spcPts val="0"/>
              </a:spcAft>
              <a:defRPr/>
            </a:pPr>
            <a:r>
              <a:rPr lang="lv-LV" sz="2000" dirty="0" smtClean="0">
                <a:solidFill>
                  <a:srgbClr val="6C4890"/>
                </a:solidFill>
                <a:latin typeface="+mj-lt"/>
                <a:ea typeface="+mn-ea"/>
              </a:rPr>
              <a:t>Mācīšanās iedziļinoties</a:t>
            </a:r>
            <a:endParaRPr lang="lv-LV" sz="2000" dirty="0">
              <a:solidFill>
                <a:srgbClr val="6C4890"/>
              </a:solidFill>
              <a:latin typeface="+mj-lt"/>
              <a:ea typeface="+mn-ea"/>
            </a:endParaRPr>
          </a:p>
        </p:txBody>
      </p:sp>
      <p:sp>
        <p:nvSpPr>
          <p:cNvPr id="10" name="TextBox 9"/>
          <p:cNvSpPr txBox="1"/>
          <p:nvPr/>
        </p:nvSpPr>
        <p:spPr>
          <a:xfrm>
            <a:off x="2787968" y="3692553"/>
            <a:ext cx="1298353" cy="707886"/>
          </a:xfrm>
          <a:prstGeom prst="rect">
            <a:avLst/>
          </a:prstGeom>
          <a:noFill/>
        </p:spPr>
        <p:txBody>
          <a:bodyPr wrap="square">
            <a:spAutoFit/>
          </a:bodyPr>
          <a:lstStyle/>
          <a:p>
            <a:pPr algn="ctr" defTabSz="457200" fontAlgn="auto">
              <a:spcBef>
                <a:spcPts val="0"/>
              </a:spcBef>
              <a:spcAft>
                <a:spcPts val="0"/>
              </a:spcAft>
              <a:defRPr/>
            </a:pPr>
            <a:r>
              <a:rPr lang="lv-LV" sz="2000" dirty="0" smtClean="0">
                <a:solidFill>
                  <a:srgbClr val="6C4890"/>
                </a:solidFill>
                <a:latin typeface="+mj-lt"/>
                <a:ea typeface="+mn-ea"/>
              </a:rPr>
              <a:t>Satura ietvars</a:t>
            </a:r>
            <a:endParaRPr lang="lv-LV" sz="2000" dirty="0">
              <a:solidFill>
                <a:srgbClr val="6C4890"/>
              </a:solidFill>
              <a:latin typeface="+mj-lt"/>
              <a:ea typeface="+mn-ea"/>
            </a:endParaRPr>
          </a:p>
        </p:txBody>
      </p:sp>
      <p:sp>
        <p:nvSpPr>
          <p:cNvPr id="11" name="TextBox 10"/>
          <p:cNvSpPr txBox="1"/>
          <p:nvPr/>
        </p:nvSpPr>
        <p:spPr>
          <a:xfrm>
            <a:off x="2611688" y="4847082"/>
            <a:ext cx="1650914" cy="707886"/>
          </a:xfrm>
          <a:prstGeom prst="rect">
            <a:avLst/>
          </a:prstGeom>
          <a:noFill/>
        </p:spPr>
        <p:txBody>
          <a:bodyPr wrap="square">
            <a:spAutoFit/>
          </a:bodyPr>
          <a:lstStyle/>
          <a:p>
            <a:pPr algn="ctr" defTabSz="457200" fontAlgn="auto">
              <a:spcBef>
                <a:spcPts val="0"/>
              </a:spcBef>
              <a:spcAft>
                <a:spcPts val="0"/>
              </a:spcAft>
              <a:defRPr/>
            </a:pPr>
            <a:r>
              <a:rPr lang="lv-LV" sz="2000" dirty="0" smtClean="0">
                <a:solidFill>
                  <a:srgbClr val="6C4890"/>
                </a:solidFill>
                <a:latin typeface="+mj-lt"/>
                <a:ea typeface="+mn-ea"/>
              </a:rPr>
              <a:t>Skolēna</a:t>
            </a:r>
          </a:p>
          <a:p>
            <a:pPr algn="ctr" defTabSz="457200" fontAlgn="auto">
              <a:spcBef>
                <a:spcPts val="0"/>
              </a:spcBef>
              <a:spcAft>
                <a:spcPts val="0"/>
              </a:spcAft>
              <a:defRPr/>
            </a:pPr>
            <a:r>
              <a:rPr lang="lv-LV" sz="2000" dirty="0" smtClean="0">
                <a:solidFill>
                  <a:srgbClr val="6C4890"/>
                </a:solidFill>
                <a:latin typeface="+mj-lt"/>
                <a:ea typeface="+mn-ea"/>
              </a:rPr>
              <a:t>mācīšanās</a:t>
            </a:r>
            <a:endParaRPr lang="lv-LV" sz="2000" dirty="0">
              <a:solidFill>
                <a:srgbClr val="6C4890"/>
              </a:solidFill>
              <a:latin typeface="+mj-lt"/>
              <a:ea typeface="+mn-ea"/>
            </a:endParaRPr>
          </a:p>
        </p:txBody>
      </p:sp>
      <p:sp>
        <p:nvSpPr>
          <p:cNvPr id="12" name="Ovāls 11"/>
          <p:cNvSpPr/>
          <p:nvPr/>
        </p:nvSpPr>
        <p:spPr>
          <a:xfrm>
            <a:off x="838200" y="1388669"/>
            <a:ext cx="5144066" cy="5144066"/>
          </a:xfrm>
          <a:prstGeom prst="ellipse">
            <a:avLst/>
          </a:prstGeom>
          <a:noFill/>
          <a:ln w="101600">
            <a:solidFill>
              <a:srgbClr val="6C489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13" name="Ovāls 12"/>
          <p:cNvSpPr/>
          <p:nvPr/>
        </p:nvSpPr>
        <p:spPr>
          <a:xfrm>
            <a:off x="1525638" y="2599145"/>
            <a:ext cx="3745962" cy="3745962"/>
          </a:xfrm>
          <a:prstGeom prst="ellipse">
            <a:avLst/>
          </a:prstGeom>
          <a:noFill/>
          <a:ln w="1016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14" name="Ovāls 13"/>
          <p:cNvSpPr/>
          <p:nvPr/>
        </p:nvSpPr>
        <p:spPr>
          <a:xfrm>
            <a:off x="2159007" y="3597575"/>
            <a:ext cx="2557901" cy="2557901"/>
          </a:xfrm>
          <a:prstGeom prst="ellipse">
            <a:avLst/>
          </a:prstGeom>
          <a:noFill/>
          <a:ln w="76200">
            <a:solidFill>
              <a:srgbClr val="FFF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15" name="Ovāls 14"/>
          <p:cNvSpPr/>
          <p:nvPr/>
        </p:nvSpPr>
        <p:spPr>
          <a:xfrm>
            <a:off x="2691596" y="4455475"/>
            <a:ext cx="1491101" cy="1491101"/>
          </a:xfrm>
          <a:prstGeom prst="ellipse">
            <a:avLst/>
          </a:prstGeom>
          <a:noFill/>
          <a:ln w="76200">
            <a:solidFill>
              <a:srgbClr val="FFED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16" name="Text Box 19"/>
          <p:cNvSpPr txBox="1">
            <a:spLocks noChangeArrowheads="1"/>
          </p:cNvSpPr>
          <p:nvPr/>
        </p:nvSpPr>
        <p:spPr bwMode="auto">
          <a:xfrm>
            <a:off x="1799019" y="1740630"/>
            <a:ext cx="3276249" cy="8309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lgn="ctr" defTabSz="457200" fontAlgn="auto">
              <a:spcBef>
                <a:spcPct val="50000"/>
              </a:spcBef>
              <a:spcAft>
                <a:spcPts val="0"/>
              </a:spcAft>
              <a:defRPr/>
            </a:pPr>
            <a:r>
              <a:rPr lang="lv-LV" sz="2400" b="1" dirty="0" smtClean="0">
                <a:solidFill>
                  <a:srgbClr val="6C4890"/>
                </a:solidFill>
                <a:latin typeface="+mj-lt"/>
                <a:ea typeface="+mn-ea"/>
              </a:rPr>
              <a:t>Skola kā mācīšanās organizācija</a:t>
            </a:r>
            <a:endParaRPr lang="lv-LV" sz="2400" b="1" dirty="0">
              <a:solidFill>
                <a:srgbClr val="6C4890"/>
              </a:solidFill>
              <a:latin typeface="+mj-lt"/>
              <a:ea typeface="+mn-ea"/>
            </a:endParaRPr>
          </a:p>
        </p:txBody>
      </p:sp>
      <p:sp>
        <p:nvSpPr>
          <p:cNvPr id="8" name="Virsraksts 7"/>
          <p:cNvSpPr>
            <a:spLocks noGrp="1"/>
          </p:cNvSpPr>
          <p:nvPr>
            <p:ph type="ctrTitle"/>
          </p:nvPr>
        </p:nvSpPr>
        <p:spPr>
          <a:xfrm>
            <a:off x="6311788" y="1411246"/>
            <a:ext cx="4356212" cy="827702"/>
          </a:xfrm>
        </p:spPr>
        <p:txBody>
          <a:bodyPr>
            <a:noAutofit/>
          </a:bodyPr>
          <a:lstStyle/>
          <a:p>
            <a:r>
              <a:rPr lang="lv-LV" sz="3600" b="1" dirty="0"/>
              <a:t>Skola kā mācīšanās</a:t>
            </a:r>
            <a:br>
              <a:rPr lang="lv-LV" sz="3600" b="1" dirty="0"/>
            </a:br>
            <a:r>
              <a:rPr lang="lv-LV" sz="3600" b="1" dirty="0"/>
              <a:t>organizācija</a:t>
            </a:r>
          </a:p>
        </p:txBody>
      </p:sp>
    </p:spTree>
    <p:extLst>
      <p:ext uri="{BB962C8B-B14F-4D97-AF65-F5344CB8AC3E}">
        <p14:creationId xmlns:p14="http://schemas.microsoft.com/office/powerpoint/2010/main" val="25080000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sz="3200" b="1" dirty="0" smtClean="0"/>
              <a:t>Pārmaiņas mācību darba organizācijā</a:t>
            </a:r>
            <a:endParaRPr lang="lv-LV" sz="3200" b="1" dirty="0"/>
          </a:p>
        </p:txBody>
      </p:sp>
      <p:sp>
        <p:nvSpPr>
          <p:cNvPr id="3" name="Rectangle 2"/>
          <p:cNvSpPr/>
          <p:nvPr/>
        </p:nvSpPr>
        <p:spPr>
          <a:xfrm>
            <a:off x="1053485" y="2032986"/>
            <a:ext cx="10404628" cy="3785652"/>
          </a:xfrm>
          <a:prstGeom prst="rect">
            <a:avLst/>
          </a:prstGeom>
        </p:spPr>
        <p:txBody>
          <a:bodyPr wrap="square">
            <a:spAutoFit/>
          </a:bodyPr>
          <a:lstStyle/>
          <a:p>
            <a:r>
              <a:rPr lang="lv-LV" sz="2400" b="1" dirty="0">
                <a:latin typeface="+mj-lt"/>
                <a:ea typeface="MS PGothic" charset="0"/>
                <a:cs typeface="Verdana" charset="0"/>
              </a:rPr>
              <a:t>Pamatizglītībā</a:t>
            </a:r>
            <a:r>
              <a:rPr lang="lv-LV" sz="2400" dirty="0">
                <a:latin typeface="+mj-lt"/>
                <a:ea typeface="MS PGothic" charset="0"/>
                <a:cs typeface="Verdana" charset="0"/>
              </a:rPr>
              <a:t> </a:t>
            </a:r>
          </a:p>
          <a:p>
            <a:pPr marL="342900" indent="-342900">
              <a:buFont typeface="Arial"/>
              <a:buChar char="•"/>
            </a:pPr>
            <a:r>
              <a:rPr lang="lv-LV" sz="2400" dirty="0">
                <a:latin typeface="+mj-lt"/>
                <a:ea typeface="MS PGothic" charset="0"/>
                <a:cs typeface="Verdana" charset="0"/>
              </a:rPr>
              <a:t>Mazāks priekšmetu skaits</a:t>
            </a:r>
          </a:p>
          <a:p>
            <a:pPr marL="342900" indent="-342900">
              <a:buFont typeface="Arial"/>
              <a:buChar char="•"/>
            </a:pPr>
            <a:r>
              <a:rPr lang="lv-LV" sz="2400" dirty="0">
                <a:latin typeface="+mj-lt"/>
                <a:ea typeface="MS PGothic" charset="0"/>
                <a:cs typeface="Verdana" charset="0"/>
              </a:rPr>
              <a:t>Modulāra pieeja programmu veidošanā</a:t>
            </a:r>
          </a:p>
          <a:p>
            <a:pPr marL="342900" indent="-342900">
              <a:buFont typeface="Arial"/>
              <a:buChar char="•"/>
            </a:pPr>
            <a:r>
              <a:rPr lang="lv-LV" sz="2400" dirty="0">
                <a:latin typeface="+mj-lt"/>
                <a:ea typeface="MS PGothic" charset="0"/>
                <a:cs typeface="Verdana" charset="0"/>
              </a:rPr>
              <a:t>Vairāk </a:t>
            </a:r>
            <a:r>
              <a:rPr lang="lv-LV" sz="2400" dirty="0" smtClean="0">
                <a:latin typeface="+mj-lt"/>
                <a:ea typeface="MS PGothic" charset="0"/>
                <a:cs typeface="Verdana" charset="0"/>
              </a:rPr>
              <a:t>laika </a:t>
            </a:r>
            <a:r>
              <a:rPr lang="lv-LV" sz="2400" dirty="0">
                <a:latin typeface="+mj-lt"/>
                <a:ea typeface="MS PGothic" charset="0"/>
                <a:cs typeface="Verdana" charset="0"/>
              </a:rPr>
              <a:t>dziļākai tematu apguvei</a:t>
            </a:r>
          </a:p>
          <a:p>
            <a:pPr marL="342900" indent="-342900">
              <a:buFont typeface="Arial"/>
              <a:buChar char="•"/>
            </a:pPr>
            <a:r>
              <a:rPr lang="lv-LV" sz="2400" dirty="0">
                <a:latin typeface="+mj-lt"/>
                <a:ea typeface="MS PGothic" charset="0"/>
                <a:cs typeface="Verdana" charset="0"/>
              </a:rPr>
              <a:t>Lielāka skolu autonomija satura organizācijā</a:t>
            </a:r>
          </a:p>
          <a:p>
            <a:pPr marL="342900" indent="-342900">
              <a:buFont typeface="Arial"/>
              <a:buChar char="•"/>
            </a:pPr>
            <a:r>
              <a:rPr lang="lv-LV" sz="2400" dirty="0">
                <a:latin typeface="+mj-lt"/>
                <a:ea typeface="MS PGothic" charset="0"/>
                <a:cs typeface="Verdana" charset="0"/>
              </a:rPr>
              <a:t>9.klases beigās vispārējo kompetenču </a:t>
            </a:r>
            <a:r>
              <a:rPr lang="lv-LV" sz="2400" dirty="0" smtClean="0">
                <a:latin typeface="+mj-lt"/>
                <a:ea typeface="MS PGothic" charset="0"/>
                <a:cs typeface="Verdana" charset="0"/>
              </a:rPr>
              <a:t>pārbaudījums</a:t>
            </a:r>
            <a:endParaRPr lang="lv-LV" sz="2400" dirty="0">
              <a:latin typeface="+mj-lt"/>
              <a:ea typeface="MS PGothic" charset="0"/>
              <a:cs typeface="Verdana" charset="0"/>
            </a:endParaRPr>
          </a:p>
          <a:p>
            <a:r>
              <a:rPr lang="lv-LV" sz="2400" b="1" dirty="0">
                <a:latin typeface="+mj-lt"/>
                <a:ea typeface="MS PGothic" charset="0"/>
                <a:cs typeface="Verdana" charset="0"/>
              </a:rPr>
              <a:t>Vidējā izglītībā</a:t>
            </a:r>
          </a:p>
          <a:p>
            <a:pPr marL="342900" indent="-342900">
              <a:buFont typeface="Arial"/>
              <a:buChar char="•"/>
            </a:pPr>
            <a:r>
              <a:rPr lang="lv-LV" sz="2400" dirty="0">
                <a:latin typeface="+mj-lt"/>
                <a:ea typeface="MS PGothic" charset="0"/>
                <a:cs typeface="Verdana" charset="0"/>
              </a:rPr>
              <a:t>Obligāto pamatkursu noslēgums 11.klasē</a:t>
            </a:r>
          </a:p>
          <a:p>
            <a:pPr marL="342900" indent="-342900">
              <a:buFont typeface="Arial"/>
              <a:buChar char="•"/>
            </a:pPr>
            <a:r>
              <a:rPr lang="lv-LV" sz="2400" dirty="0">
                <a:latin typeface="+mj-lt"/>
                <a:ea typeface="MS PGothic" charset="0"/>
                <a:cs typeface="Verdana" charset="0"/>
              </a:rPr>
              <a:t>Augstākā līmeņa 6 izvēles kursi 12.klasē, kuros kārto eksāmenus iestājai augstskolā</a:t>
            </a:r>
          </a:p>
        </p:txBody>
      </p:sp>
    </p:spTree>
    <p:extLst>
      <p:ext uri="{BB962C8B-B14F-4D97-AF65-F5344CB8AC3E}">
        <p14:creationId xmlns:p14="http://schemas.microsoft.com/office/powerpoint/2010/main" val="27127685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sz="3200" b="1" dirty="0" smtClean="0"/>
              <a:t>Kādi būs risinājumi?</a:t>
            </a:r>
            <a:endParaRPr lang="lv-LV" sz="3200" b="1" dirty="0"/>
          </a:p>
        </p:txBody>
      </p:sp>
      <p:sp>
        <p:nvSpPr>
          <p:cNvPr id="3" name="Rectangle 2"/>
          <p:cNvSpPr/>
          <p:nvPr/>
        </p:nvSpPr>
        <p:spPr>
          <a:xfrm>
            <a:off x="1053485" y="2032986"/>
            <a:ext cx="10404628" cy="4247316"/>
          </a:xfrm>
          <a:prstGeom prst="rect">
            <a:avLst/>
          </a:prstGeom>
        </p:spPr>
        <p:txBody>
          <a:bodyPr wrap="square">
            <a:spAutoFit/>
          </a:bodyPr>
          <a:lstStyle/>
          <a:p>
            <a:pPr marL="342900" indent="-342900">
              <a:spcAft>
                <a:spcPts val="600"/>
              </a:spcAft>
              <a:buFont typeface="Arial"/>
              <a:buChar char="•"/>
            </a:pPr>
            <a:r>
              <a:rPr lang="lv-LV" sz="2400" dirty="0" smtClean="0">
                <a:latin typeface="+mj-lt"/>
              </a:rPr>
              <a:t>Vai būs izmaiņas pirmsskolas izglītības pakāpē?</a:t>
            </a:r>
          </a:p>
          <a:p>
            <a:pPr marL="342900" indent="-342900">
              <a:spcAft>
                <a:spcPts val="600"/>
              </a:spcAft>
              <a:buFont typeface="Arial"/>
              <a:buChar char="•"/>
            </a:pPr>
            <a:r>
              <a:rPr lang="lv-LV" sz="2400" dirty="0" smtClean="0">
                <a:latin typeface="+mj-lt"/>
              </a:rPr>
              <a:t>Kādu veidosim vidusskolas modeli? </a:t>
            </a:r>
          </a:p>
          <a:p>
            <a:pPr marL="342900" indent="-342900">
              <a:spcAft>
                <a:spcPts val="600"/>
              </a:spcAft>
              <a:buFont typeface="Arial"/>
              <a:buChar char="•"/>
            </a:pPr>
            <a:r>
              <a:rPr lang="lv-LV" sz="2400" dirty="0" smtClean="0">
                <a:latin typeface="+mj-lt"/>
              </a:rPr>
              <a:t>Kāds turpmāk būs valsts līmeņa pārbaudes darbu/eksaminācijas mērķis un saturs pamatskolā un vidējās izglītības posmā?</a:t>
            </a:r>
          </a:p>
          <a:p>
            <a:pPr marL="342900" indent="-342900">
              <a:spcAft>
                <a:spcPts val="600"/>
              </a:spcAft>
              <a:buFont typeface="Arial"/>
              <a:buChar char="•"/>
            </a:pPr>
            <a:r>
              <a:rPr lang="lv-LV" sz="2400" dirty="0" smtClean="0">
                <a:latin typeface="+mj-lt"/>
              </a:rPr>
              <a:t>Vai mācīsim otro svešvalodu no 1. vai 4.klases (nevis no 6.klases kā šobrīd)?</a:t>
            </a:r>
          </a:p>
          <a:p>
            <a:pPr marL="342900" indent="-342900">
              <a:spcAft>
                <a:spcPts val="600"/>
              </a:spcAft>
              <a:buFont typeface="Arial"/>
              <a:buChar char="•"/>
            </a:pPr>
            <a:r>
              <a:rPr lang="lv-LV" sz="2400" dirty="0" smtClean="0">
                <a:latin typeface="+mj-lt"/>
              </a:rPr>
              <a:t>Vai mācīsim pirmo svešvalodu pirmsskolā?</a:t>
            </a:r>
          </a:p>
          <a:p>
            <a:pPr marL="342900" indent="-342900">
              <a:spcAft>
                <a:spcPts val="600"/>
              </a:spcAft>
              <a:buFont typeface="Arial"/>
              <a:buChar char="•"/>
            </a:pPr>
            <a:r>
              <a:rPr lang="lv-LV" sz="2400" dirty="0">
                <a:latin typeface="+mj-lt"/>
              </a:rPr>
              <a:t>Vai iespējams veikt nepieciešamos grozījumus MK noteikumos, Izglītības likumā, kas dotu skolām lielāku elastību un autonomiju mācību darba organizācijā</a:t>
            </a:r>
            <a:r>
              <a:rPr lang="lv-LV" sz="2400" dirty="0" smtClean="0">
                <a:latin typeface="+mj-lt"/>
              </a:rPr>
              <a:t>?</a:t>
            </a:r>
          </a:p>
          <a:p>
            <a:pPr>
              <a:spcAft>
                <a:spcPts val="600"/>
              </a:spcAft>
            </a:pPr>
            <a:endParaRPr lang="lv-LV" sz="2400" dirty="0" smtClean="0">
              <a:latin typeface="+mj-lt"/>
            </a:endParaRPr>
          </a:p>
        </p:txBody>
      </p:sp>
    </p:spTree>
    <p:extLst>
      <p:ext uri="{BB962C8B-B14F-4D97-AF65-F5344CB8AC3E}">
        <p14:creationId xmlns:p14="http://schemas.microsoft.com/office/powerpoint/2010/main" val="39402482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sz="3200" b="1" dirty="0" smtClean="0"/>
              <a:t>Kādi ir projekta veiksmes faktori/riski?</a:t>
            </a:r>
            <a:endParaRPr lang="lv-LV" sz="3200" b="1" dirty="0"/>
          </a:p>
        </p:txBody>
      </p:sp>
      <p:sp>
        <p:nvSpPr>
          <p:cNvPr id="3" name="Rectangle 2"/>
          <p:cNvSpPr/>
          <p:nvPr/>
        </p:nvSpPr>
        <p:spPr>
          <a:xfrm>
            <a:off x="1053485" y="2032986"/>
            <a:ext cx="10404628" cy="4616648"/>
          </a:xfrm>
          <a:prstGeom prst="rect">
            <a:avLst/>
          </a:prstGeom>
        </p:spPr>
        <p:txBody>
          <a:bodyPr wrap="square">
            <a:spAutoFit/>
          </a:bodyPr>
          <a:lstStyle/>
          <a:p>
            <a:pPr marL="342900" indent="-342900">
              <a:spcAft>
                <a:spcPts val="600"/>
              </a:spcAft>
              <a:buFont typeface="Arial"/>
              <a:buChar char="•"/>
            </a:pPr>
            <a:r>
              <a:rPr lang="lv-LV" sz="2400" dirty="0" smtClean="0">
                <a:latin typeface="+mj-lt"/>
              </a:rPr>
              <a:t>Vai iespējams kvalitatīvi uzsākt ieviešanu no 2018.gada septembra?</a:t>
            </a:r>
          </a:p>
          <a:p>
            <a:pPr marL="342900" indent="-342900">
              <a:spcAft>
                <a:spcPts val="600"/>
              </a:spcAft>
              <a:buFont typeface="Arial"/>
              <a:buChar char="•"/>
            </a:pPr>
            <a:r>
              <a:rPr lang="lv-LV" sz="2400" dirty="0" smtClean="0">
                <a:latin typeface="+mj-lt"/>
              </a:rPr>
              <a:t>Vai </a:t>
            </a:r>
            <a:r>
              <a:rPr lang="lv-LV" sz="2400" dirty="0">
                <a:latin typeface="+mj-lt"/>
              </a:rPr>
              <a:t>skolotājiem ir apmaksātas darba stundas par sagatavošanos, kopīgu darba plānošanu ar kolēģiem</a:t>
            </a:r>
            <a:r>
              <a:rPr lang="lv-LV" sz="2400" dirty="0" smtClean="0">
                <a:latin typeface="+mj-lt"/>
              </a:rPr>
              <a:t>?</a:t>
            </a:r>
          </a:p>
          <a:p>
            <a:pPr marL="342900" indent="-342900">
              <a:spcAft>
                <a:spcPts val="600"/>
              </a:spcAft>
              <a:buFont typeface="Arial"/>
              <a:buChar char="•"/>
            </a:pPr>
            <a:r>
              <a:rPr lang="lv-LV" sz="2400" dirty="0">
                <a:latin typeface="+mj-lt"/>
              </a:rPr>
              <a:t>Vai kopā ar izdevējiem tiks rasts risinājums digitālo mācību materiālu izstrādei un publicēšanai</a:t>
            </a:r>
            <a:r>
              <a:rPr lang="lv-LV" sz="2400" dirty="0" smtClean="0">
                <a:latin typeface="+mj-lt"/>
              </a:rPr>
              <a:t>?</a:t>
            </a:r>
          </a:p>
          <a:p>
            <a:pPr marL="342900" indent="-342900">
              <a:spcAft>
                <a:spcPts val="600"/>
              </a:spcAft>
              <a:buFont typeface="Arial"/>
              <a:buChar char="•"/>
            </a:pPr>
            <a:r>
              <a:rPr lang="lv-LV" sz="2400" dirty="0" smtClean="0">
                <a:latin typeface="+mj-lt"/>
              </a:rPr>
              <a:t>Vai ir plāns un resursi visu skolotāju profesionālai pilnveidei, ieviesta sistēma pedagogu tālākizglītībai?</a:t>
            </a:r>
          </a:p>
          <a:p>
            <a:pPr marL="342900" indent="-342900">
              <a:spcAft>
                <a:spcPts val="600"/>
              </a:spcAft>
              <a:buFont typeface="Arial"/>
              <a:buChar char="•"/>
            </a:pPr>
            <a:r>
              <a:rPr lang="lv-LV" sz="2400" dirty="0" smtClean="0">
                <a:latin typeface="+mj-lt"/>
              </a:rPr>
              <a:t>Vai skolām būs atbilstošas tehnoloģijas un fiziskā vide?</a:t>
            </a:r>
          </a:p>
          <a:p>
            <a:pPr marL="342900" indent="-342900">
              <a:spcAft>
                <a:spcPts val="600"/>
              </a:spcAft>
              <a:buFont typeface="Arial"/>
              <a:buChar char="•"/>
            </a:pPr>
            <a:r>
              <a:rPr lang="lv-LV" sz="2400" dirty="0" smtClean="0">
                <a:latin typeface="+mj-lt"/>
              </a:rPr>
              <a:t>Vai ar projektu saistītām politikas iniciatīvām, piemēram, sešgadnieks skolā, paredzēti nepieciešamie resursi? </a:t>
            </a:r>
          </a:p>
          <a:p>
            <a:pPr marL="342900" indent="-342900">
              <a:spcAft>
                <a:spcPts val="600"/>
              </a:spcAft>
              <a:buFont typeface="Arial"/>
              <a:buChar char="•"/>
            </a:pPr>
            <a:endParaRPr lang="lv-LV" sz="2400" dirty="0" smtClean="0">
              <a:latin typeface="+mj-lt"/>
            </a:endParaRPr>
          </a:p>
        </p:txBody>
      </p:sp>
    </p:spTree>
    <p:extLst>
      <p:ext uri="{BB962C8B-B14F-4D97-AF65-F5344CB8AC3E}">
        <p14:creationId xmlns:p14="http://schemas.microsoft.com/office/powerpoint/2010/main" val="11969757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wrap="square" anchor="ctr" anchorCtr="1">
            <a:normAutofit/>
          </a:bodyPr>
          <a:lstStyle/>
          <a:p>
            <a:pPr>
              <a:lnSpc>
                <a:spcPct val="80000"/>
              </a:lnSpc>
            </a:pPr>
            <a:r>
              <a:rPr lang="lv-LV" dirty="0">
                <a:ea typeface="MS PGothic" charset="0"/>
                <a:cs typeface="Verdana" charset="0"/>
              </a:rPr>
              <a:t>“Mūsdienās skolas mērķis ir</a:t>
            </a:r>
            <a:br>
              <a:rPr lang="lv-LV" dirty="0">
                <a:ea typeface="MS PGothic" charset="0"/>
                <a:cs typeface="Verdana" charset="0"/>
              </a:rPr>
            </a:br>
            <a:r>
              <a:rPr lang="lv-LV" dirty="0">
                <a:ea typeface="MS PGothic" charset="0"/>
                <a:cs typeface="Verdana" charset="0"/>
              </a:rPr>
              <a:t>attīstīt skolēnu spēju mācīties mūža garumā</a:t>
            </a:r>
            <a:r>
              <a:rPr lang="lv-LV" dirty="0" smtClean="0">
                <a:ea typeface="MS PGothic" charset="0"/>
                <a:cs typeface="Verdana" charset="0"/>
              </a:rPr>
              <a:t>,</a:t>
            </a:r>
            <a:br>
              <a:rPr lang="lv-LV" dirty="0" smtClean="0">
                <a:ea typeface="MS PGothic" charset="0"/>
                <a:cs typeface="Verdana" charset="0"/>
              </a:rPr>
            </a:br>
            <a:r>
              <a:rPr lang="lv-LV" dirty="0" smtClean="0">
                <a:ea typeface="MS PGothic" charset="0"/>
                <a:cs typeface="Verdana" charset="0"/>
              </a:rPr>
              <a:t>domāt </a:t>
            </a:r>
            <a:r>
              <a:rPr lang="lv-LV" dirty="0">
                <a:ea typeface="MS PGothic" charset="0"/>
                <a:cs typeface="Verdana" charset="0"/>
              </a:rPr>
              <a:t>un darboties kompleksās situācijās</a:t>
            </a:r>
            <a:r>
              <a:rPr lang="lv-LV" dirty="0" smtClean="0">
                <a:ea typeface="MS PGothic" charset="0"/>
                <a:cs typeface="Verdana" charset="0"/>
              </a:rPr>
              <a:t>,</a:t>
            </a:r>
            <a:br>
              <a:rPr lang="lv-LV" dirty="0" smtClean="0">
                <a:ea typeface="MS PGothic" charset="0"/>
                <a:cs typeface="Verdana" charset="0"/>
              </a:rPr>
            </a:br>
            <a:r>
              <a:rPr lang="lv-LV" dirty="0" smtClean="0">
                <a:ea typeface="MS PGothic" charset="0"/>
                <a:cs typeface="Verdana" charset="0"/>
              </a:rPr>
              <a:t>dzīvot </a:t>
            </a:r>
            <a:r>
              <a:rPr lang="lv-LV" dirty="0">
                <a:ea typeface="MS PGothic" charset="0"/>
                <a:cs typeface="Verdana" charset="0"/>
              </a:rPr>
              <a:t>daudzveidīgā </a:t>
            </a:r>
            <a:r>
              <a:rPr lang="lv-LV" dirty="0" smtClean="0">
                <a:ea typeface="MS PGothic" charset="0"/>
                <a:cs typeface="Verdana" charset="0"/>
              </a:rPr>
              <a:t>pasaulē</a:t>
            </a:r>
            <a:br>
              <a:rPr lang="lv-LV" dirty="0" smtClean="0">
                <a:ea typeface="MS PGothic" charset="0"/>
                <a:cs typeface="Verdana" charset="0"/>
              </a:rPr>
            </a:br>
            <a:r>
              <a:rPr lang="lv-LV" dirty="0" smtClean="0">
                <a:ea typeface="MS PGothic" charset="0"/>
                <a:cs typeface="Verdana" charset="0"/>
              </a:rPr>
              <a:t>kā </a:t>
            </a:r>
            <a:r>
              <a:rPr lang="lv-LV" dirty="0">
                <a:ea typeface="MS PGothic" charset="0"/>
                <a:cs typeface="Verdana" charset="0"/>
              </a:rPr>
              <a:t>aktīvam, atbildīgam pilsonim.</a:t>
            </a:r>
            <a:br>
              <a:rPr lang="lv-LV" dirty="0">
                <a:ea typeface="MS PGothic" charset="0"/>
                <a:cs typeface="Verdana" charset="0"/>
              </a:rPr>
            </a:br>
            <a:r>
              <a:rPr lang="lv-LV" dirty="0">
                <a:ea typeface="MS PGothic" charset="0"/>
                <a:cs typeface="Verdana" charset="0"/>
              </a:rPr>
              <a:t>Skolas absolventa veiksmes atslēga ir </a:t>
            </a:r>
            <a:r>
              <a:rPr lang="lv-LV" dirty="0" smtClean="0">
                <a:ea typeface="MS PGothic" charset="0"/>
                <a:cs typeface="Verdana" charset="0"/>
              </a:rPr>
              <a:t/>
            </a:r>
            <a:br>
              <a:rPr lang="lv-LV" dirty="0" smtClean="0">
                <a:ea typeface="MS PGothic" charset="0"/>
                <a:cs typeface="Verdana" charset="0"/>
              </a:rPr>
            </a:br>
            <a:r>
              <a:rPr lang="lv-LV" dirty="0" smtClean="0">
                <a:ea typeface="MS PGothic" charset="0"/>
                <a:cs typeface="Verdana" charset="0"/>
              </a:rPr>
              <a:t>nevis </a:t>
            </a:r>
            <a:r>
              <a:rPr lang="lv-LV" dirty="0">
                <a:ea typeface="MS PGothic" charset="0"/>
                <a:cs typeface="Verdana" charset="0"/>
              </a:rPr>
              <a:t>iegūto zināšanu apjoms, bet gan, </a:t>
            </a:r>
            <a:br>
              <a:rPr lang="lv-LV" dirty="0">
                <a:ea typeface="MS PGothic" charset="0"/>
                <a:cs typeface="Verdana" charset="0"/>
              </a:rPr>
            </a:br>
            <a:r>
              <a:rPr lang="lv-LV" b="1" dirty="0">
                <a:ea typeface="MS PGothic" charset="0"/>
                <a:cs typeface="Verdana" charset="0"/>
              </a:rPr>
              <a:t>ko viņš spēj paveikt ar savām zināšanām</a:t>
            </a:r>
            <a:r>
              <a:rPr lang="lv-LV" dirty="0">
                <a:ea typeface="MS PGothic" charset="0"/>
                <a:cs typeface="Verdana" charset="0"/>
              </a:rPr>
              <a:t>.”</a:t>
            </a:r>
          </a:p>
        </p:txBody>
      </p:sp>
      <p:sp>
        <p:nvSpPr>
          <p:cNvPr id="4" name="Text Placeholder 3"/>
          <p:cNvSpPr>
            <a:spLocks noGrp="1"/>
          </p:cNvSpPr>
          <p:nvPr>
            <p:ph type="body" idx="1"/>
          </p:nvPr>
        </p:nvSpPr>
        <p:spPr>
          <a:xfrm>
            <a:off x="2773852" y="4824402"/>
            <a:ext cx="6483462" cy="969765"/>
          </a:xfrm>
        </p:spPr>
        <p:txBody>
          <a:bodyPr>
            <a:normAutofit/>
          </a:bodyPr>
          <a:lstStyle/>
          <a:p>
            <a:r>
              <a:rPr lang="en-US" dirty="0" smtClean="0">
                <a:latin typeface="+mj-lt"/>
              </a:rPr>
              <a:t>Andreas Schleicher,</a:t>
            </a:r>
          </a:p>
          <a:p>
            <a:r>
              <a:rPr lang="en-US" dirty="0" smtClean="0">
                <a:latin typeface="+mj-lt"/>
              </a:rPr>
              <a:t> </a:t>
            </a:r>
            <a:r>
              <a:rPr lang="lv-LV" dirty="0">
                <a:latin typeface="+mj-lt"/>
                <a:ea typeface="MS PGothic" charset="0"/>
                <a:cs typeface="Verdana" charset="0"/>
              </a:rPr>
              <a:t>OECD Izglītības un prasmju direktorāta vadītājs</a:t>
            </a:r>
          </a:p>
          <a:p>
            <a:endParaRPr lang="en-US" dirty="0"/>
          </a:p>
        </p:txBody>
      </p:sp>
    </p:spTree>
    <p:extLst>
      <p:ext uri="{BB962C8B-B14F-4D97-AF65-F5344CB8AC3E}">
        <p14:creationId xmlns:p14="http://schemas.microsoft.com/office/powerpoint/2010/main" val="23671185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lnSpcReduction="10000"/>
          </a:bodyPr>
          <a:lstStyle/>
          <a:p>
            <a:r>
              <a:rPr lang="lv-LV" sz="2000" dirty="0">
                <a:latin typeface="+mj-lt"/>
                <a:cs typeface="Arial" panose="020B0604020202020204" pitchFamily="34" charset="0"/>
              </a:rPr>
              <a:t>Projekts Nr. 8.3.1.1/16/I/002</a:t>
            </a:r>
            <a:r>
              <a:rPr lang="lv-LV" sz="4000" dirty="0">
                <a:latin typeface="+mj-lt"/>
                <a:cs typeface="Arial" panose="020B0604020202020204" pitchFamily="34" charset="0"/>
              </a:rPr>
              <a:t/>
            </a:r>
            <a:br>
              <a:rPr lang="lv-LV" sz="4000" dirty="0">
                <a:latin typeface="+mj-lt"/>
                <a:cs typeface="Arial" panose="020B0604020202020204" pitchFamily="34" charset="0"/>
              </a:rPr>
            </a:br>
            <a:r>
              <a:rPr lang="lv-LV" b="1" dirty="0">
                <a:latin typeface="+mj-lt"/>
                <a:cs typeface="Arial" panose="020B0604020202020204" pitchFamily="34" charset="0"/>
              </a:rPr>
              <a:t>Kompetenču pieeja mācību saturā</a:t>
            </a:r>
            <a:br>
              <a:rPr lang="lv-LV" b="1" dirty="0">
                <a:latin typeface="+mj-lt"/>
                <a:cs typeface="Arial" panose="020B0604020202020204" pitchFamily="34" charset="0"/>
              </a:rPr>
            </a:br>
            <a:r>
              <a:rPr lang="lv-LV" b="1" dirty="0">
                <a:latin typeface="+mj-lt"/>
                <a:cs typeface="Arial" panose="020B0604020202020204" pitchFamily="34" charset="0"/>
              </a:rPr>
              <a:t/>
            </a:r>
            <a:br>
              <a:rPr lang="lv-LV" b="1" dirty="0">
                <a:latin typeface="+mj-lt"/>
                <a:cs typeface="Arial" panose="020B0604020202020204" pitchFamily="34" charset="0"/>
              </a:rPr>
            </a:br>
            <a:r>
              <a:rPr lang="lv-LV" dirty="0">
                <a:latin typeface="+mj-lt"/>
                <a:cs typeface="Arial" panose="020B0604020202020204" pitchFamily="34" charset="0"/>
              </a:rPr>
              <a:t>Aspazijas bulvāris </a:t>
            </a:r>
            <a:r>
              <a:rPr lang="lv-LV" dirty="0" smtClean="0">
                <a:latin typeface="+mj-lt"/>
                <a:cs typeface="Arial" panose="020B0604020202020204" pitchFamily="34" charset="0"/>
              </a:rPr>
              <a:t>24, </a:t>
            </a:r>
            <a:r>
              <a:rPr lang="lv-LV" dirty="0">
                <a:latin typeface="+mj-lt"/>
                <a:cs typeface="Arial" panose="020B0604020202020204" pitchFamily="34" charset="0"/>
              </a:rPr>
              <a:t>Rīga, </a:t>
            </a:r>
            <a:r>
              <a:rPr lang="lv-LV" dirty="0" smtClean="0">
                <a:latin typeface="+mj-lt"/>
                <a:cs typeface="Arial" panose="020B0604020202020204" pitchFamily="34" charset="0"/>
              </a:rPr>
              <a:t>LV1050, tālrunis</a:t>
            </a:r>
            <a:r>
              <a:rPr lang="lv-LV" dirty="0">
                <a:latin typeface="+mj-lt"/>
                <a:cs typeface="Arial" panose="020B0604020202020204" pitchFamily="34" charset="0"/>
              </a:rPr>
              <a:t>: 66051908</a:t>
            </a:r>
            <a:r>
              <a:rPr lang="lv-LV" b="1" dirty="0">
                <a:latin typeface="+mj-lt"/>
                <a:cs typeface="Arial" panose="020B0604020202020204" pitchFamily="34" charset="0"/>
              </a:rPr>
              <a:t/>
            </a:r>
            <a:br>
              <a:rPr lang="lv-LV" b="1" dirty="0">
                <a:latin typeface="+mj-lt"/>
                <a:cs typeface="Arial" panose="020B0604020202020204" pitchFamily="34" charset="0"/>
              </a:rPr>
            </a:br>
            <a:r>
              <a:rPr lang="lv-LV" dirty="0">
                <a:latin typeface="+mj-lt"/>
                <a:cs typeface="Arial" panose="020B0604020202020204" pitchFamily="34" charset="0"/>
              </a:rPr>
              <a:t>e-pasts: projekts831@</a:t>
            </a:r>
            <a:r>
              <a:rPr lang="lv-LV" dirty="0" smtClean="0">
                <a:latin typeface="+mj-lt"/>
                <a:cs typeface="Arial" panose="020B0604020202020204" pitchFamily="34" charset="0"/>
              </a:rPr>
              <a:t>visc.gov.lv</a:t>
            </a:r>
            <a:endParaRPr lang="en-US" dirty="0" smtClean="0">
              <a:latin typeface="+mj-lt"/>
            </a:endParaRPr>
          </a:p>
        </p:txBody>
      </p:sp>
    </p:spTree>
    <p:extLst>
      <p:ext uri="{BB962C8B-B14F-4D97-AF65-F5344CB8AC3E}">
        <p14:creationId xmlns:p14="http://schemas.microsoft.com/office/powerpoint/2010/main" val="29443966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lv-LV" dirty="0" smtClean="0"/>
              <a:t>Darba veidi</a:t>
            </a:r>
            <a:endParaRPr lang="lv-LV" dirty="0"/>
          </a:p>
        </p:txBody>
      </p:sp>
      <p:sp>
        <p:nvSpPr>
          <p:cNvPr id="12" name="Content Placeholder 11"/>
          <p:cNvSpPr>
            <a:spLocks noGrp="1"/>
          </p:cNvSpPr>
          <p:nvPr>
            <p:ph idx="1"/>
          </p:nvPr>
        </p:nvSpPr>
        <p:spPr/>
        <p:txBody>
          <a:bodyPr/>
          <a:lstStyle/>
          <a:p>
            <a:pPr marL="0" indent="0">
              <a:buNone/>
            </a:pPr>
            <a:r>
              <a:rPr lang="lv-LV" dirty="0" smtClean="0"/>
              <a:t>OECD</a:t>
            </a:r>
            <a:endParaRPr lang="lv-LV" dirty="0"/>
          </a:p>
        </p:txBody>
      </p:sp>
      <p:sp>
        <p:nvSpPr>
          <p:cNvPr id="2" name="Date Placeholder 1"/>
          <p:cNvSpPr>
            <a:spLocks noGrp="1"/>
          </p:cNvSpPr>
          <p:nvPr>
            <p:ph type="dt" sz="half" idx="10"/>
          </p:nvPr>
        </p:nvSpPr>
        <p:spPr/>
        <p:txBody>
          <a:bodyPr/>
          <a:lstStyle/>
          <a:p>
            <a:fld id="{73F2EFCF-A409-6E48-8252-3C57073D3449}" type="datetime3">
              <a:rPr lang="en-US" smtClean="0"/>
              <a:t>10 May 2017</a:t>
            </a:fld>
            <a:endParaRPr lang="en-US"/>
          </a:p>
        </p:txBody>
      </p:sp>
      <p:sp>
        <p:nvSpPr>
          <p:cNvPr id="3" name="Footer Placeholder 2"/>
          <p:cNvSpPr>
            <a:spLocks noGrp="1"/>
          </p:cNvSpPr>
          <p:nvPr>
            <p:ph type="ftr" sz="quarter" idx="11"/>
          </p:nvPr>
        </p:nvSpPr>
        <p:spPr/>
        <p:txBody>
          <a:bodyPr/>
          <a:lstStyle/>
          <a:p>
            <a:r>
              <a:rPr lang="en-US" smtClean="0"/>
              <a:t>Prezentācijas / pasākuma nosaukums</a:t>
            </a:r>
            <a:endParaRPr lang="en-US"/>
          </a:p>
        </p:txBody>
      </p:sp>
      <p:graphicFrame>
        <p:nvGraphicFramePr>
          <p:cNvPr id="6" name="Chart 5"/>
          <p:cNvGraphicFramePr>
            <a:graphicFrameLocks/>
          </p:cNvGraphicFramePr>
          <p:nvPr/>
        </p:nvGraphicFramePr>
        <p:xfrm>
          <a:off x="2026023" y="739588"/>
          <a:ext cx="8139953" cy="537882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787215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Virsraksts 4"/>
          <p:cNvSpPr>
            <a:spLocks noGrp="1"/>
          </p:cNvSpPr>
          <p:nvPr>
            <p:ph type="title"/>
          </p:nvPr>
        </p:nvSpPr>
        <p:spPr>
          <a:xfrm>
            <a:off x="609600" y="274638"/>
            <a:ext cx="10972800" cy="723600"/>
          </a:xfrm>
        </p:spPr>
        <p:style>
          <a:lnRef idx="2">
            <a:schemeClr val="accent4"/>
          </a:lnRef>
          <a:fillRef idx="1">
            <a:schemeClr val="lt1"/>
          </a:fillRef>
          <a:effectRef idx="0">
            <a:schemeClr val="accent4"/>
          </a:effectRef>
          <a:fontRef idx="minor">
            <a:schemeClr val="dk1"/>
          </a:fontRef>
        </p:style>
        <p:txBody>
          <a:bodyPr>
            <a:normAutofit/>
          </a:bodyPr>
          <a:lstStyle/>
          <a:p>
            <a:r>
              <a:rPr lang="lv-LV" dirty="0">
                <a:latin typeface="Calibri" panose="020F0502020204030204" pitchFamily="34" charset="0"/>
                <a:ea typeface="Calibri" panose="020F0502020204030204" pitchFamily="34" charset="0"/>
                <a:cs typeface="Times New Roman" panose="02020603050405020304" pitchFamily="18" charset="0"/>
              </a:rPr>
              <a:t>DD dabaszinātnēs 9.klasei 2015./16.</a:t>
            </a:r>
            <a:endParaRPr lang="lv-LV" dirty="0"/>
          </a:p>
        </p:txBody>
      </p:sp>
      <p:grpSp>
        <p:nvGrpSpPr>
          <p:cNvPr id="2" name="Grupa 116"/>
          <p:cNvGrpSpPr/>
          <p:nvPr/>
        </p:nvGrpSpPr>
        <p:grpSpPr>
          <a:xfrm>
            <a:off x="332347" y="1556792"/>
            <a:ext cx="10357652" cy="2158576"/>
            <a:chOff x="249260" y="1556792"/>
            <a:chExt cx="7768239" cy="2158576"/>
          </a:xfrm>
        </p:grpSpPr>
        <p:sp>
          <p:nvSpPr>
            <p:cNvPr id="5" name="Taisnstūris 4"/>
            <p:cNvSpPr/>
            <p:nvPr/>
          </p:nvSpPr>
          <p:spPr>
            <a:xfrm>
              <a:off x="3123796" y="2829083"/>
              <a:ext cx="2934072" cy="615553"/>
            </a:xfrm>
            <a:prstGeom prst="rect">
              <a:avLst/>
            </a:prstGeom>
            <a:ln w="19050">
              <a:solidFill>
                <a:srgbClr val="FFC000"/>
              </a:solidFill>
            </a:ln>
          </p:spPr>
          <p:txBody>
            <a:bodyPr wrap="square">
              <a:spAutoFit/>
            </a:bodyPr>
            <a:lstStyle/>
            <a:p>
              <a:pPr algn="ctr"/>
              <a:r>
                <a:rPr lang="lv-LV" dirty="0">
                  <a:solidFill>
                    <a:prstClr val="black"/>
                  </a:solidFill>
                  <a:latin typeface="Calibri" panose="020F0502020204030204" pitchFamily="34" charset="0"/>
                  <a:ea typeface="Calibri" panose="020F0502020204030204" pitchFamily="34" charset="0"/>
                  <a:cs typeface="Times New Roman" panose="02020603050405020304" pitchFamily="18" charset="0"/>
                </a:rPr>
                <a:t>INFORMĀCIJAS LIETOŠANA</a:t>
              </a:r>
            </a:p>
            <a:p>
              <a:pPr algn="ctr"/>
              <a:r>
                <a:rPr lang="lv-LV" sz="1600" dirty="0">
                  <a:solidFill>
                    <a:prstClr val="black"/>
                  </a:solidFill>
                  <a:latin typeface="Calibri" panose="020F0502020204030204" pitchFamily="34" charset="0"/>
                  <a:ea typeface="Calibri" panose="020F0502020204030204" pitchFamily="34" charset="0"/>
                  <a:cs typeface="Times New Roman" panose="02020603050405020304" pitchFamily="18" charset="0"/>
                </a:rPr>
                <a:t>(secinājumi, avotu analīze)</a:t>
              </a:r>
              <a:endParaRPr lang="lv-LV"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Ovāls 6"/>
            <p:cNvSpPr/>
            <p:nvPr/>
          </p:nvSpPr>
          <p:spPr>
            <a:xfrm>
              <a:off x="249260" y="1556792"/>
              <a:ext cx="2207736" cy="2158576"/>
            </a:xfrm>
            <a:prstGeom prst="ellipse">
              <a:avLst/>
            </a:prstGeom>
            <a:ln/>
          </p:spPr>
          <p:style>
            <a:lnRef idx="1">
              <a:schemeClr val="dk1"/>
            </a:lnRef>
            <a:fillRef idx="3">
              <a:schemeClr val="dk1"/>
            </a:fillRef>
            <a:effectRef idx="2">
              <a:schemeClr val="dk1"/>
            </a:effectRef>
            <a:fontRef idx="minor">
              <a:schemeClr val="lt1"/>
            </a:fontRef>
          </p:style>
          <p:txBody>
            <a:bodyPr rtlCol="0" anchor="ctr"/>
            <a:lstStyle/>
            <a:p>
              <a:pPr algn="ctr"/>
              <a:r>
                <a:rPr lang="lv-LV" b="1" dirty="0">
                  <a:solidFill>
                    <a:prstClr val="white"/>
                  </a:solidFill>
                  <a:latin typeface="Calibri" panose="020F0502020204030204" pitchFamily="34" charset="0"/>
                </a:rPr>
                <a:t>PRASMES </a:t>
              </a:r>
            </a:p>
            <a:p>
              <a:pPr algn="ctr"/>
              <a:r>
                <a:rPr lang="lv-LV" b="1" dirty="0">
                  <a:solidFill>
                    <a:prstClr val="white"/>
                  </a:solidFill>
                  <a:latin typeface="Calibri" panose="020F0502020204030204" pitchFamily="34" charset="0"/>
                </a:rPr>
                <a:t>DARBĀ AR INFORMĀCIJU</a:t>
              </a:r>
            </a:p>
          </p:txBody>
        </p:sp>
        <p:sp>
          <p:nvSpPr>
            <p:cNvPr id="8" name="Taisnstūris 7"/>
            <p:cNvSpPr/>
            <p:nvPr/>
          </p:nvSpPr>
          <p:spPr>
            <a:xfrm>
              <a:off x="3122367" y="1749079"/>
              <a:ext cx="2880320" cy="615553"/>
            </a:xfrm>
            <a:prstGeom prst="rect">
              <a:avLst/>
            </a:prstGeom>
            <a:ln w="19050">
              <a:solidFill>
                <a:srgbClr val="FFC000"/>
              </a:solidFill>
            </a:ln>
          </p:spPr>
          <p:txBody>
            <a:bodyPr wrap="square">
              <a:spAutoFit/>
            </a:bodyPr>
            <a:lstStyle/>
            <a:p>
              <a:pPr algn="ctr"/>
              <a:r>
                <a:rPr lang="lv-LV" dirty="0">
                  <a:solidFill>
                    <a:prstClr val="black"/>
                  </a:solidFill>
                  <a:latin typeface="Calibri" panose="020F0502020204030204" pitchFamily="34" charset="0"/>
                  <a:ea typeface="Calibri" panose="020F0502020204030204" pitchFamily="34" charset="0"/>
                  <a:cs typeface="Times New Roman" panose="02020603050405020304" pitchFamily="18" charset="0"/>
                </a:rPr>
                <a:t>INFORMĀCIJAS NOLASĪŠANA </a:t>
              </a:r>
              <a:r>
                <a:rPr lang="lv-LV" sz="1600" dirty="0">
                  <a:solidFill>
                    <a:prstClr val="black"/>
                  </a:solidFill>
                  <a:latin typeface="Calibri" panose="020F0502020204030204" pitchFamily="34" charset="0"/>
                  <a:ea typeface="Calibri" panose="020F0502020204030204" pitchFamily="34" charset="0"/>
                  <a:cs typeface="Times New Roman" panose="02020603050405020304" pitchFamily="18" charset="0"/>
                </a:rPr>
                <a:t>(teksts</a:t>
              </a:r>
              <a:r>
                <a:rPr lang="lv-LV" sz="1600" dirty="0" smtClean="0">
                  <a:solidFill>
                    <a:prstClr val="black"/>
                  </a:solidFill>
                  <a:latin typeface="Calibri" panose="020F0502020204030204" pitchFamily="34" charset="0"/>
                  <a:ea typeface="Calibri" panose="020F0502020204030204" pitchFamily="34" charset="0"/>
                  <a:cs typeface="Times New Roman" panose="02020603050405020304" pitchFamily="18" charset="0"/>
                </a:rPr>
                <a:t>, tabula, shēma</a:t>
              </a:r>
              <a:r>
                <a:rPr lang="lv-LV" sz="1600" dirty="0">
                  <a:solidFill>
                    <a:prstClr val="black"/>
                  </a:solidFill>
                  <a:latin typeface="Calibri" panose="020F0502020204030204" pitchFamily="34" charset="0"/>
                  <a:ea typeface="Calibri" panose="020F0502020204030204" pitchFamily="34" charset="0"/>
                  <a:cs typeface="Times New Roman" panose="02020603050405020304" pitchFamily="18" charset="0"/>
                </a:rPr>
                <a:t>)</a:t>
              </a:r>
            </a:p>
          </p:txBody>
        </p:sp>
        <p:sp>
          <p:nvSpPr>
            <p:cNvPr id="9" name="Taisnstūris 8"/>
            <p:cNvSpPr/>
            <p:nvPr/>
          </p:nvSpPr>
          <p:spPr>
            <a:xfrm>
              <a:off x="6960954" y="1832260"/>
              <a:ext cx="990821" cy="461665"/>
            </a:xfrm>
            <a:prstGeom prst="rect">
              <a:avLst/>
            </a:prstGeom>
            <a:ln w="38100">
              <a:solidFill>
                <a:srgbClr val="7030A0"/>
              </a:solidFill>
            </a:ln>
          </p:spPr>
          <p:txBody>
            <a:bodyPr wrap="none">
              <a:spAutoFit/>
            </a:bodyPr>
            <a:lstStyle/>
            <a:p>
              <a:r>
                <a:rPr lang="lv-LV" sz="2400" dirty="0">
                  <a:solidFill>
                    <a:prstClr val="black"/>
                  </a:solidFill>
                  <a:latin typeface="Calibri" panose="020F0502020204030204" pitchFamily="34" charset="0"/>
                  <a:ea typeface="Calibri" panose="020F0502020204030204" pitchFamily="34" charset="0"/>
                  <a:cs typeface="Times New Roman" panose="02020603050405020304" pitchFamily="18" charset="0"/>
                </a:rPr>
                <a:t>60 – 80%</a:t>
              </a:r>
              <a:endParaRPr lang="lv-LV" sz="2400" dirty="0">
                <a:solidFill>
                  <a:prstClr val="black"/>
                </a:solidFill>
                <a:latin typeface="Times New Roman"/>
              </a:endParaRPr>
            </a:p>
          </p:txBody>
        </p:sp>
        <p:sp>
          <p:nvSpPr>
            <p:cNvPr id="10" name="Taisnstūris 9"/>
            <p:cNvSpPr/>
            <p:nvPr/>
          </p:nvSpPr>
          <p:spPr>
            <a:xfrm>
              <a:off x="7026678" y="2905485"/>
              <a:ext cx="990821" cy="461665"/>
            </a:xfrm>
            <a:prstGeom prst="rect">
              <a:avLst/>
            </a:prstGeom>
            <a:ln w="38100">
              <a:solidFill>
                <a:srgbClr val="7030A0"/>
              </a:solidFill>
            </a:ln>
          </p:spPr>
          <p:txBody>
            <a:bodyPr wrap="none">
              <a:spAutoFit/>
            </a:bodyPr>
            <a:lstStyle/>
            <a:p>
              <a:r>
                <a:rPr lang="lv-LV" sz="2400" dirty="0">
                  <a:solidFill>
                    <a:prstClr val="black"/>
                  </a:solidFill>
                  <a:latin typeface="Calibri" panose="020F0502020204030204" pitchFamily="34" charset="0"/>
                  <a:ea typeface="Calibri" panose="020F0502020204030204" pitchFamily="34" charset="0"/>
                  <a:cs typeface="Times New Roman" panose="02020603050405020304" pitchFamily="18" charset="0"/>
                </a:rPr>
                <a:t>20 – 50%</a:t>
              </a:r>
              <a:endParaRPr lang="lv-LV" sz="2400" dirty="0">
                <a:solidFill>
                  <a:prstClr val="black"/>
                </a:solidFill>
                <a:latin typeface="Times New Roman"/>
              </a:endParaRPr>
            </a:p>
          </p:txBody>
        </p:sp>
        <p:cxnSp>
          <p:nvCxnSpPr>
            <p:cNvPr id="12" name="Taisns savienotājs 11"/>
            <p:cNvCxnSpPr>
              <a:stCxn id="9" idx="1"/>
              <a:endCxn id="8" idx="3"/>
            </p:cNvCxnSpPr>
            <p:nvPr/>
          </p:nvCxnSpPr>
          <p:spPr>
            <a:xfrm flipH="1" flipV="1">
              <a:off x="6002687" y="2056856"/>
              <a:ext cx="958267" cy="6237"/>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4" name="Taisns savienotājs 13"/>
            <p:cNvCxnSpPr>
              <a:stCxn id="10" idx="1"/>
              <a:endCxn id="5" idx="3"/>
            </p:cNvCxnSpPr>
            <p:nvPr/>
          </p:nvCxnSpPr>
          <p:spPr>
            <a:xfrm flipH="1">
              <a:off x="6057868" y="3136318"/>
              <a:ext cx="968810" cy="542"/>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9" name="Taisns bultveida savienotājs 18"/>
            <p:cNvCxnSpPr>
              <a:stCxn id="7" idx="6"/>
              <a:endCxn id="8" idx="1"/>
            </p:cNvCxnSpPr>
            <p:nvPr/>
          </p:nvCxnSpPr>
          <p:spPr>
            <a:xfrm flipV="1">
              <a:off x="2456996" y="2056856"/>
              <a:ext cx="665371" cy="579224"/>
            </a:xfrm>
            <a:prstGeom prst="straightConnector1">
              <a:avLst/>
            </a:prstGeom>
            <a:ln w="28575">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22" name="Taisns bultveida savienotājs 21"/>
            <p:cNvCxnSpPr>
              <a:stCxn id="7" idx="6"/>
              <a:endCxn id="5" idx="1"/>
            </p:cNvCxnSpPr>
            <p:nvPr/>
          </p:nvCxnSpPr>
          <p:spPr>
            <a:xfrm>
              <a:off x="2456996" y="2636080"/>
              <a:ext cx="666800" cy="500780"/>
            </a:xfrm>
            <a:prstGeom prst="straightConnector1">
              <a:avLst/>
            </a:prstGeom>
            <a:ln w="28575">
              <a:solidFill>
                <a:srgbClr val="7030A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3" name="Grupa 117"/>
          <p:cNvGrpSpPr/>
          <p:nvPr/>
        </p:nvGrpSpPr>
        <p:grpSpPr>
          <a:xfrm>
            <a:off x="474782" y="4110514"/>
            <a:ext cx="10669012" cy="2314655"/>
            <a:chOff x="392456" y="4066673"/>
            <a:chExt cx="7828807" cy="2314655"/>
          </a:xfrm>
        </p:grpSpPr>
        <p:sp>
          <p:nvSpPr>
            <p:cNvPr id="23" name="Ovāls 22"/>
            <p:cNvSpPr/>
            <p:nvPr/>
          </p:nvSpPr>
          <p:spPr>
            <a:xfrm>
              <a:off x="392456" y="4182978"/>
              <a:ext cx="2055500" cy="2106015"/>
            </a:xfrm>
            <a:prstGeom prst="ellipse">
              <a:avLst/>
            </a:prstGeom>
            <a:ln/>
          </p:spPr>
          <p:style>
            <a:lnRef idx="1">
              <a:schemeClr val="dk1"/>
            </a:lnRef>
            <a:fillRef idx="3">
              <a:schemeClr val="dk1"/>
            </a:fillRef>
            <a:effectRef idx="2">
              <a:schemeClr val="dk1"/>
            </a:effectRef>
            <a:fontRef idx="minor">
              <a:schemeClr val="lt1"/>
            </a:fontRef>
          </p:style>
          <p:txBody>
            <a:bodyPr rtlCol="0" anchor="ctr"/>
            <a:lstStyle/>
            <a:p>
              <a:pPr algn="ctr"/>
              <a:r>
                <a:rPr lang="lv-LV" b="1" dirty="0">
                  <a:solidFill>
                    <a:prstClr val="white"/>
                  </a:solidFill>
                  <a:latin typeface="Calibri" panose="020F0502020204030204" pitchFamily="34" charset="0"/>
                </a:rPr>
                <a:t>PĒTNIECISKĀS DARBĪBAS PRASMES</a:t>
              </a:r>
            </a:p>
          </p:txBody>
        </p:sp>
        <p:sp>
          <p:nvSpPr>
            <p:cNvPr id="25" name="Taisnstūris 24"/>
            <p:cNvSpPr/>
            <p:nvPr/>
          </p:nvSpPr>
          <p:spPr>
            <a:xfrm>
              <a:off x="3051932" y="4128068"/>
              <a:ext cx="3680451" cy="369332"/>
            </a:xfrm>
            <a:prstGeom prst="rect">
              <a:avLst/>
            </a:prstGeom>
            <a:ln w="19050">
              <a:solidFill>
                <a:srgbClr val="FFC000"/>
              </a:solidFill>
            </a:ln>
          </p:spPr>
          <p:txBody>
            <a:bodyPr wrap="square">
              <a:spAutoFit/>
            </a:bodyPr>
            <a:lstStyle/>
            <a:p>
              <a:r>
                <a:rPr lang="lv-LV" dirty="0">
                  <a:solidFill>
                    <a:prstClr val="black"/>
                  </a:solidFill>
                  <a:latin typeface="Calibri" panose="020F0502020204030204" pitchFamily="34" charset="0"/>
                  <a:ea typeface="Calibri" panose="020F0502020204030204" pitchFamily="34" charset="0"/>
                  <a:cs typeface="Times New Roman" panose="02020603050405020304" pitchFamily="18" charset="0"/>
                </a:rPr>
                <a:t>TEKSTĀ ATRAST PĒTĀMO JAUTĀJUMU</a:t>
              </a:r>
              <a:endParaRPr lang="lv-LV" dirty="0">
                <a:solidFill>
                  <a:prstClr val="black"/>
                </a:solidFill>
                <a:latin typeface="Times New Roman"/>
              </a:endParaRPr>
            </a:p>
          </p:txBody>
        </p:sp>
        <p:sp>
          <p:nvSpPr>
            <p:cNvPr id="26" name="Taisnstūris 25"/>
            <p:cNvSpPr/>
            <p:nvPr/>
          </p:nvSpPr>
          <p:spPr>
            <a:xfrm>
              <a:off x="7552045" y="4066673"/>
              <a:ext cx="525880" cy="507831"/>
            </a:xfrm>
            <a:prstGeom prst="rect">
              <a:avLst/>
            </a:prstGeom>
            <a:ln w="38100">
              <a:solidFill>
                <a:srgbClr val="7030A0"/>
              </a:solidFill>
            </a:ln>
          </p:spPr>
          <p:txBody>
            <a:bodyPr wrap="none">
              <a:spAutoFit/>
            </a:bodyPr>
            <a:lstStyle/>
            <a:p>
              <a:pPr algn="ctr">
                <a:lnSpc>
                  <a:spcPct val="115000"/>
                </a:lnSpc>
                <a:spcAft>
                  <a:spcPts val="1000"/>
                </a:spcAft>
              </a:pPr>
              <a:r>
                <a:rPr lang="lv-LV" sz="2400" dirty="0">
                  <a:solidFill>
                    <a:prstClr val="black"/>
                  </a:solidFill>
                  <a:latin typeface="Calibri" panose="020F0502020204030204" pitchFamily="34" charset="0"/>
                  <a:ea typeface="Calibri" panose="020F0502020204030204" pitchFamily="34" charset="0"/>
                  <a:cs typeface="Times New Roman" panose="02020603050405020304" pitchFamily="18" charset="0"/>
                </a:rPr>
                <a:t>75% </a:t>
              </a:r>
            </a:p>
          </p:txBody>
        </p:sp>
        <p:sp>
          <p:nvSpPr>
            <p:cNvPr id="27" name="Taisnstūris 26"/>
            <p:cNvSpPr/>
            <p:nvPr/>
          </p:nvSpPr>
          <p:spPr>
            <a:xfrm>
              <a:off x="7422891" y="4924255"/>
              <a:ext cx="798372" cy="461665"/>
            </a:xfrm>
            <a:prstGeom prst="rect">
              <a:avLst/>
            </a:prstGeom>
            <a:ln w="38100">
              <a:solidFill>
                <a:srgbClr val="7030A0"/>
              </a:solidFill>
            </a:ln>
          </p:spPr>
          <p:txBody>
            <a:bodyPr wrap="square">
              <a:spAutoFit/>
            </a:bodyPr>
            <a:lstStyle/>
            <a:p>
              <a:pPr algn="ctr"/>
              <a:r>
                <a:rPr lang="lv-LV" sz="2400" dirty="0">
                  <a:solidFill>
                    <a:prstClr val="black"/>
                  </a:solidFill>
                  <a:latin typeface="Calibri" panose="020F0502020204030204" pitchFamily="34" charset="0"/>
                  <a:ea typeface="Calibri" panose="020F0502020204030204" pitchFamily="34" charset="0"/>
                  <a:cs typeface="Times New Roman" panose="02020603050405020304" pitchFamily="18" charset="0"/>
                </a:rPr>
                <a:t>55 % </a:t>
              </a:r>
              <a:endParaRPr lang="lv-LV" sz="2400" dirty="0">
                <a:solidFill>
                  <a:prstClr val="black"/>
                </a:solidFill>
                <a:latin typeface="Times New Roman"/>
              </a:endParaRPr>
            </a:p>
          </p:txBody>
        </p:sp>
        <p:sp>
          <p:nvSpPr>
            <p:cNvPr id="28" name="Taisnstūris 27"/>
            <p:cNvSpPr/>
            <p:nvPr/>
          </p:nvSpPr>
          <p:spPr>
            <a:xfrm>
              <a:off x="7586510" y="5827329"/>
              <a:ext cx="525880" cy="461665"/>
            </a:xfrm>
            <a:prstGeom prst="rect">
              <a:avLst/>
            </a:prstGeom>
            <a:ln w="38100">
              <a:solidFill>
                <a:srgbClr val="7030A0"/>
              </a:solidFill>
            </a:ln>
          </p:spPr>
          <p:txBody>
            <a:bodyPr wrap="none">
              <a:spAutoFit/>
            </a:bodyPr>
            <a:lstStyle/>
            <a:p>
              <a:pPr algn="ctr"/>
              <a:r>
                <a:rPr lang="lv-LV" sz="2400" dirty="0">
                  <a:solidFill>
                    <a:prstClr val="black"/>
                  </a:solidFill>
                  <a:latin typeface="Calibri" panose="020F0502020204030204" pitchFamily="34" charset="0"/>
                  <a:ea typeface="Calibri" panose="020F0502020204030204" pitchFamily="34" charset="0"/>
                  <a:cs typeface="Times New Roman" panose="02020603050405020304" pitchFamily="18" charset="0"/>
                </a:rPr>
                <a:t>30%</a:t>
              </a:r>
              <a:endParaRPr lang="lv-LV" sz="2400" dirty="0">
                <a:solidFill>
                  <a:prstClr val="black"/>
                </a:solidFill>
                <a:latin typeface="Times New Roman"/>
              </a:endParaRPr>
            </a:p>
          </p:txBody>
        </p:sp>
        <p:sp>
          <p:nvSpPr>
            <p:cNvPr id="29" name="Taisnstūris 28"/>
            <p:cNvSpPr/>
            <p:nvPr/>
          </p:nvSpPr>
          <p:spPr>
            <a:xfrm>
              <a:off x="3051932" y="5734997"/>
              <a:ext cx="3047461" cy="646331"/>
            </a:xfrm>
            <a:prstGeom prst="rect">
              <a:avLst/>
            </a:prstGeom>
            <a:ln w="19050">
              <a:solidFill>
                <a:srgbClr val="FFC000"/>
              </a:solidFill>
            </a:ln>
          </p:spPr>
          <p:txBody>
            <a:bodyPr wrap="square">
              <a:spAutoFit/>
            </a:bodyPr>
            <a:lstStyle/>
            <a:p>
              <a:r>
                <a:rPr lang="lv-LV" dirty="0">
                  <a:solidFill>
                    <a:prstClr val="black"/>
                  </a:solidFill>
                  <a:latin typeface="Calibri" panose="020F0502020204030204" pitchFamily="34" charset="0"/>
                  <a:ea typeface="Calibri" panose="020F0502020204030204" pitchFamily="34" charset="0"/>
                  <a:cs typeface="Times New Roman" panose="02020603050405020304" pitchFamily="18" charset="0"/>
                </a:rPr>
                <a:t>IEDZIĻINĀTIES DATOS UN EKSPERIMENTA NOSACĪJUMOS</a:t>
              </a:r>
              <a:endParaRPr lang="lv-LV" dirty="0">
                <a:solidFill>
                  <a:prstClr val="black"/>
                </a:solidFill>
                <a:latin typeface="Times New Roman"/>
              </a:endParaRPr>
            </a:p>
          </p:txBody>
        </p:sp>
        <p:sp>
          <p:nvSpPr>
            <p:cNvPr id="30" name="Taisnstūris 29"/>
            <p:cNvSpPr/>
            <p:nvPr/>
          </p:nvSpPr>
          <p:spPr>
            <a:xfrm>
              <a:off x="3051933" y="4790373"/>
              <a:ext cx="4040491" cy="729430"/>
            </a:xfrm>
            <a:prstGeom prst="rect">
              <a:avLst/>
            </a:prstGeom>
            <a:ln w="19050">
              <a:solidFill>
                <a:srgbClr val="FFC000"/>
              </a:solidFill>
            </a:ln>
          </p:spPr>
          <p:txBody>
            <a:bodyPr wrap="square">
              <a:spAutoFit/>
            </a:bodyPr>
            <a:lstStyle/>
            <a:p>
              <a:pPr>
                <a:lnSpc>
                  <a:spcPct val="115000"/>
                </a:lnSpc>
                <a:spcAft>
                  <a:spcPts val="1000"/>
                </a:spcAft>
              </a:pPr>
              <a:r>
                <a:rPr lang="lv-LV" dirty="0">
                  <a:solidFill>
                    <a:prstClr val="black"/>
                  </a:solidFill>
                  <a:latin typeface="Calibri" panose="020F0502020204030204" pitchFamily="34" charset="0"/>
                  <a:ea typeface="Calibri" panose="020F0502020204030204" pitchFamily="34" charset="0"/>
                  <a:cs typeface="Times New Roman" panose="02020603050405020304" pitchFamily="18" charset="0"/>
                </a:rPr>
                <a:t>IZVĒLĒTIES LIELUMU VIENĀDU APSTĀKĻU NODROŠINĀŠANAI EKSPERIMENTĀ</a:t>
              </a:r>
            </a:p>
          </p:txBody>
        </p:sp>
        <p:cxnSp>
          <p:nvCxnSpPr>
            <p:cNvPr id="32" name="Taisns bultveida savienotājs 31"/>
            <p:cNvCxnSpPr>
              <a:stCxn id="23" idx="6"/>
              <a:endCxn id="25" idx="1"/>
            </p:cNvCxnSpPr>
            <p:nvPr/>
          </p:nvCxnSpPr>
          <p:spPr>
            <a:xfrm flipV="1">
              <a:off x="2447956" y="4312734"/>
              <a:ext cx="603975" cy="923252"/>
            </a:xfrm>
            <a:prstGeom prst="straightConnector1">
              <a:avLst/>
            </a:prstGeom>
            <a:ln w="28575">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34" name="Taisns bultveida savienotājs 33"/>
            <p:cNvCxnSpPr>
              <a:stCxn id="23" idx="6"/>
              <a:endCxn id="30" idx="1"/>
            </p:cNvCxnSpPr>
            <p:nvPr/>
          </p:nvCxnSpPr>
          <p:spPr>
            <a:xfrm flipV="1">
              <a:off x="2447956" y="5155088"/>
              <a:ext cx="603976" cy="80898"/>
            </a:xfrm>
            <a:prstGeom prst="straightConnector1">
              <a:avLst/>
            </a:prstGeom>
            <a:ln w="28575">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36" name="Taisns bultveida savienotājs 35"/>
            <p:cNvCxnSpPr>
              <a:stCxn id="23" idx="6"/>
              <a:endCxn id="29" idx="1"/>
            </p:cNvCxnSpPr>
            <p:nvPr/>
          </p:nvCxnSpPr>
          <p:spPr>
            <a:xfrm>
              <a:off x="2447956" y="5235986"/>
              <a:ext cx="603975" cy="822177"/>
            </a:xfrm>
            <a:prstGeom prst="straightConnector1">
              <a:avLst/>
            </a:prstGeom>
            <a:ln w="28575">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38" name="Taisns savienotājs 37"/>
            <p:cNvCxnSpPr>
              <a:stCxn id="26" idx="1"/>
              <a:endCxn id="25" idx="3"/>
            </p:cNvCxnSpPr>
            <p:nvPr/>
          </p:nvCxnSpPr>
          <p:spPr>
            <a:xfrm flipH="1" flipV="1">
              <a:off x="6732383" y="4312734"/>
              <a:ext cx="819662" cy="7855"/>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40" name="Taisns savienotājs 39"/>
            <p:cNvCxnSpPr>
              <a:stCxn id="27" idx="1"/>
              <a:endCxn id="30" idx="3"/>
            </p:cNvCxnSpPr>
            <p:nvPr/>
          </p:nvCxnSpPr>
          <p:spPr>
            <a:xfrm flipH="1">
              <a:off x="7092424" y="5155088"/>
              <a:ext cx="330467" cy="0"/>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42" name="Taisns savienotājs 41"/>
            <p:cNvCxnSpPr>
              <a:stCxn id="28" idx="1"/>
              <a:endCxn id="29" idx="3"/>
            </p:cNvCxnSpPr>
            <p:nvPr/>
          </p:nvCxnSpPr>
          <p:spPr>
            <a:xfrm flipH="1">
              <a:off x="6099393" y="6058162"/>
              <a:ext cx="1487117" cy="1"/>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grpSp>
      <p:sp>
        <p:nvSpPr>
          <p:cNvPr id="6" name="TextBox 5"/>
          <p:cNvSpPr txBox="1"/>
          <p:nvPr/>
        </p:nvSpPr>
        <p:spPr>
          <a:xfrm>
            <a:off x="8862594" y="6386163"/>
            <a:ext cx="2719807" cy="369332"/>
          </a:xfrm>
          <a:prstGeom prst="rect">
            <a:avLst/>
          </a:prstGeom>
          <a:noFill/>
        </p:spPr>
        <p:txBody>
          <a:bodyPr wrap="square" rtlCol="0">
            <a:spAutoFit/>
          </a:bodyPr>
          <a:lstStyle/>
          <a:p>
            <a:pPr algn="r"/>
            <a:r>
              <a:rPr lang="en-US" dirty="0">
                <a:solidFill>
                  <a:prstClr val="black"/>
                </a:solidFill>
                <a:latin typeface="Arial"/>
                <a:cs typeface="Arial"/>
              </a:rPr>
              <a:t>Avots: LU SIIC</a:t>
            </a:r>
          </a:p>
        </p:txBody>
      </p:sp>
    </p:spTree>
    <p:extLst>
      <p:ext uri="{BB962C8B-B14F-4D97-AF65-F5344CB8AC3E}">
        <p14:creationId xmlns:p14="http://schemas.microsoft.com/office/powerpoint/2010/main" val="29310852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7" name="Title 1"/>
          <p:cNvSpPr>
            <a:spLocks noGrp="1"/>
          </p:cNvSpPr>
          <p:nvPr>
            <p:ph type="title"/>
          </p:nvPr>
        </p:nvSpPr>
        <p:spPr>
          <a:xfrm>
            <a:off x="3454400" y="252414"/>
            <a:ext cx="8128000" cy="504825"/>
          </a:xfrm>
        </p:spPr>
        <p:txBody>
          <a:bodyPr>
            <a:normAutofit/>
          </a:bodyPr>
          <a:lstStyle/>
          <a:p>
            <a:pPr>
              <a:defRPr/>
            </a:pPr>
            <a:r>
              <a:rPr lang="lv-LV" dirty="0" smtClean="0">
                <a:latin typeface="Verdana" charset="0"/>
                <a:ea typeface="MS PGothic" charset="0"/>
                <a:cs typeface="Verdana" charset="0"/>
              </a:rPr>
              <a:t>Kādi uzlabojumi nepieciešami mācību saturā</a:t>
            </a:r>
            <a:endParaRPr lang="lv-LV" dirty="0">
              <a:latin typeface="Verdana" charset="0"/>
              <a:ea typeface="MS PGothic" charset="0"/>
              <a:cs typeface="Verdana" charset="0"/>
            </a:endParaRPr>
          </a:p>
        </p:txBody>
      </p:sp>
      <p:sp>
        <p:nvSpPr>
          <p:cNvPr id="40962" name="Content Placeholder 2"/>
          <p:cNvSpPr>
            <a:spLocks noGrp="1"/>
          </p:cNvSpPr>
          <p:nvPr>
            <p:ph idx="1"/>
          </p:nvPr>
        </p:nvSpPr>
        <p:spPr>
          <a:xfrm>
            <a:off x="3454400" y="933451"/>
            <a:ext cx="8128000" cy="982663"/>
          </a:xfrm>
        </p:spPr>
        <p:txBody>
          <a:bodyPr/>
          <a:lstStyle/>
          <a:p>
            <a:pPr algn="just">
              <a:lnSpc>
                <a:spcPct val="80000"/>
              </a:lnSpc>
            </a:pPr>
            <a:endParaRPr lang="lv-LV" sz="1300" dirty="0" smtClean="0">
              <a:latin typeface="Verdana" charset="0"/>
              <a:ea typeface="MS PGothic" charset="0"/>
            </a:endParaRPr>
          </a:p>
          <a:p>
            <a:pPr algn="just">
              <a:lnSpc>
                <a:spcPct val="80000"/>
              </a:lnSpc>
            </a:pPr>
            <a:r>
              <a:rPr lang="lv-LV" dirty="0" smtClean="0">
                <a:latin typeface="Verdana" charset="0"/>
                <a:ea typeface="MS PGothic" charset="0"/>
              </a:rPr>
              <a:t>Skolu vadītāju viedoklis</a:t>
            </a:r>
            <a:endParaRPr lang="lv-LV" dirty="0">
              <a:latin typeface="Verdana" charset="0"/>
              <a:ea typeface="MS PGothic" charset="0"/>
            </a:endParaRPr>
          </a:p>
        </p:txBody>
      </p:sp>
      <p:sp>
        <p:nvSpPr>
          <p:cNvPr id="40963" name="Text Placeholder 3"/>
          <p:cNvSpPr>
            <a:spLocks noGrp="1"/>
          </p:cNvSpPr>
          <p:nvPr>
            <p:ph type="body" sz="quarter" idx="10"/>
          </p:nvPr>
        </p:nvSpPr>
        <p:spPr>
          <a:xfrm>
            <a:off x="3454400" y="6324600"/>
            <a:ext cx="4387851" cy="304800"/>
          </a:xfrm>
        </p:spPr>
        <p:txBody>
          <a:bodyPr/>
          <a:lstStyle/>
          <a:p>
            <a:r>
              <a:rPr lang="lv-LV">
                <a:latin typeface="Verdana" charset="0"/>
                <a:ea typeface="MS PGothic" charset="0"/>
              </a:rPr>
              <a:t>19.08.2015, viesnīca «Radisson Blu Latvija»</a:t>
            </a:r>
          </a:p>
        </p:txBody>
      </p:sp>
      <p:pic>
        <p:nvPicPr>
          <p:cNvPr id="40966" name="Picture 7"/>
          <p:cNvPicPr>
            <a:picLocks noChangeAspect="1"/>
          </p:cNvPicPr>
          <p:nvPr/>
        </p:nvPicPr>
        <p:blipFill>
          <a:blip r:embed="rId3">
            <a:extLst>
              <a:ext uri="{BEBA8EAE-BF5A-486C-A8C5-ECC9F3942E4B}">
                <a14:imgProps xmlns:a14="http://schemas.microsoft.com/office/drawing/2010/main">
                  <a14:imgLayer r:embed="rId4">
                    <a14:imgEffect>
                      <a14:colorTemperature colorTemp="4700"/>
                    </a14:imgEffect>
                  </a14:imgLayer>
                </a14:imgProps>
              </a:ext>
              <a:ext uri="{28A0092B-C50C-407E-A947-70E740481C1C}">
                <a14:useLocalDpi xmlns:a14="http://schemas.microsoft.com/office/drawing/2010/main" val="0"/>
              </a:ext>
            </a:extLst>
          </a:blip>
          <a:srcRect/>
          <a:stretch>
            <a:fillRect/>
          </a:stretch>
        </p:blipFill>
        <p:spPr bwMode="auto">
          <a:xfrm>
            <a:off x="3617385" y="1746250"/>
            <a:ext cx="6896100" cy="457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 Placeholder 1"/>
          <p:cNvSpPr>
            <a:spLocks noGrp="1"/>
          </p:cNvSpPr>
          <p:nvPr>
            <p:ph type="body" sz="quarter" idx="12"/>
          </p:nvPr>
        </p:nvSpPr>
        <p:spPr/>
        <p:txBody>
          <a:bodyPr/>
          <a:lstStyle/>
          <a:p>
            <a:endParaRPr lang="en-US"/>
          </a:p>
        </p:txBody>
      </p:sp>
    </p:spTree>
    <p:extLst>
      <p:ext uri="{BB962C8B-B14F-4D97-AF65-F5344CB8AC3E}">
        <p14:creationId xmlns:p14="http://schemas.microsoft.com/office/powerpoint/2010/main" val="26408574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2513" y="755094"/>
            <a:ext cx="10515600" cy="1277892"/>
          </a:xfrm>
        </p:spPr>
        <p:txBody>
          <a:bodyPr>
            <a:normAutofit/>
          </a:bodyPr>
          <a:lstStyle/>
          <a:p>
            <a:r>
              <a:rPr lang="lv-LV" sz="3200" b="1" dirty="0" smtClean="0"/>
              <a:t>Citāds sasniedzamais rezultāts</a:t>
            </a:r>
            <a:endParaRPr lang="lv-LV" sz="3200" b="1" dirty="0"/>
          </a:p>
        </p:txBody>
      </p:sp>
      <p:sp>
        <p:nvSpPr>
          <p:cNvPr id="3" name="Rectangle 2"/>
          <p:cNvSpPr/>
          <p:nvPr/>
        </p:nvSpPr>
        <p:spPr>
          <a:xfrm>
            <a:off x="1053485" y="2032986"/>
            <a:ext cx="10404628" cy="830997"/>
          </a:xfrm>
          <a:prstGeom prst="rect">
            <a:avLst/>
          </a:prstGeom>
        </p:spPr>
        <p:txBody>
          <a:bodyPr wrap="square">
            <a:spAutoFit/>
          </a:bodyPr>
          <a:lstStyle/>
          <a:p>
            <a:r>
              <a:rPr lang="lv-LV" sz="2400" b="1" dirty="0">
                <a:solidFill>
                  <a:srgbClr val="68478D"/>
                </a:solidFill>
                <a:latin typeface=""/>
                <a:ea typeface="Times New Roman" pitchFamily="18" charset="0"/>
                <a:cs typeface="Arial" charset="0"/>
              </a:rPr>
              <a:t>Kompetence</a:t>
            </a:r>
            <a:r>
              <a:rPr lang="lv-LV" sz="2400" dirty="0">
                <a:latin typeface=""/>
                <a:ea typeface="Times New Roman" pitchFamily="18" charset="0"/>
                <a:cs typeface="Arial" charset="0"/>
              </a:rPr>
              <a:t> ir indivīda spēja kompleksi lietot zināšanas, prasmes un paust attieksmes, risinot problēmas mainīgās reālās dzīves situācijās.</a:t>
            </a:r>
          </a:p>
        </p:txBody>
      </p:sp>
      <p:pic>
        <p:nvPicPr>
          <p:cNvPr id="4" name="Attēls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76132" y="3939824"/>
            <a:ext cx="9551400" cy="1800536"/>
          </a:xfrm>
          <a:prstGeom prst="rect">
            <a:avLst/>
          </a:prstGeom>
        </p:spPr>
      </p:pic>
      <p:sp>
        <p:nvSpPr>
          <p:cNvPr id="5" name="TextBox 4"/>
          <p:cNvSpPr txBox="1"/>
          <p:nvPr/>
        </p:nvSpPr>
        <p:spPr>
          <a:xfrm>
            <a:off x="7401378" y="6053787"/>
            <a:ext cx="4381543" cy="369332"/>
          </a:xfrm>
          <a:prstGeom prst="rect">
            <a:avLst/>
          </a:prstGeom>
          <a:noFill/>
        </p:spPr>
        <p:txBody>
          <a:bodyPr wrap="square" rtlCol="0">
            <a:spAutoFit/>
          </a:bodyPr>
          <a:lstStyle/>
          <a:p>
            <a:r>
              <a:rPr lang="en-US" dirty="0" smtClean="0"/>
              <a:t>Melnraksts, </a:t>
            </a:r>
            <a:r>
              <a:rPr lang="en-US" i="1" dirty="0" smtClean="0"/>
              <a:t>OECD Education2030</a:t>
            </a:r>
            <a:endParaRPr lang="en-US" i="1" dirty="0"/>
          </a:p>
        </p:txBody>
      </p:sp>
    </p:spTree>
    <p:extLst>
      <p:ext uri="{BB962C8B-B14F-4D97-AF65-F5344CB8AC3E}">
        <p14:creationId xmlns:p14="http://schemas.microsoft.com/office/powerpoint/2010/main" val="12147254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sz="3200" b="1" dirty="0"/>
              <a:t>Projekta mērķis</a:t>
            </a:r>
          </a:p>
        </p:txBody>
      </p:sp>
      <p:sp>
        <p:nvSpPr>
          <p:cNvPr id="3" name="Rectangle 2"/>
          <p:cNvSpPr/>
          <p:nvPr/>
        </p:nvSpPr>
        <p:spPr>
          <a:xfrm>
            <a:off x="1053485" y="2032986"/>
            <a:ext cx="10404628" cy="4154983"/>
          </a:xfrm>
          <a:prstGeom prst="rect">
            <a:avLst/>
          </a:prstGeom>
        </p:spPr>
        <p:txBody>
          <a:bodyPr wrap="square">
            <a:spAutoFit/>
          </a:bodyPr>
          <a:lstStyle/>
          <a:p>
            <a:r>
              <a:rPr lang="lv-LV" sz="2400" b="1" dirty="0">
                <a:solidFill>
                  <a:srgbClr val="68478D"/>
                </a:solidFill>
                <a:latin typeface="+mj-lt"/>
                <a:cs typeface="Times New Roman" panose="02020603050405020304" pitchFamily="18" charset="0"/>
              </a:rPr>
              <a:t>Projekta mērķis </a:t>
            </a:r>
            <a:r>
              <a:rPr lang="lv-LV" sz="2400" dirty="0">
                <a:solidFill>
                  <a:srgbClr val="68478D"/>
                </a:solidFill>
                <a:latin typeface="+mj-lt"/>
                <a:cs typeface="Times New Roman" panose="02020603050405020304" pitchFamily="18" charset="0"/>
              </a:rPr>
              <a:t>ir nodrošināt </a:t>
            </a:r>
            <a:r>
              <a:rPr lang="lv-LV" sz="2400" dirty="0" smtClean="0">
                <a:solidFill>
                  <a:srgbClr val="68478D"/>
                </a:solidFill>
                <a:latin typeface="+mj-lt"/>
                <a:cs typeface="Times New Roman" panose="02020603050405020304" pitchFamily="18" charset="0"/>
              </a:rPr>
              <a:t>vispārējās </a:t>
            </a:r>
            <a:r>
              <a:rPr lang="lv-LV" sz="2400" dirty="0">
                <a:solidFill>
                  <a:srgbClr val="68478D"/>
                </a:solidFill>
                <a:latin typeface="+mj-lt"/>
                <a:cs typeface="Times New Roman" panose="02020603050405020304" pitchFamily="18" charset="0"/>
              </a:rPr>
              <a:t>izglītības satura (turpmāk -  mācību satura) </a:t>
            </a:r>
            <a:r>
              <a:rPr lang="lv-LV" sz="2400" dirty="0" smtClean="0">
                <a:solidFill>
                  <a:srgbClr val="68478D"/>
                </a:solidFill>
                <a:latin typeface="+mj-lt"/>
                <a:cs typeface="Times New Roman" panose="02020603050405020304" pitchFamily="18" charset="0"/>
              </a:rPr>
              <a:t>izstrādi, aprobāciju </a:t>
            </a:r>
            <a:r>
              <a:rPr lang="lv-LV" sz="2400" dirty="0">
                <a:solidFill>
                  <a:srgbClr val="68478D"/>
                </a:solidFill>
                <a:latin typeface="+mj-lt"/>
                <a:cs typeface="Times New Roman" panose="02020603050405020304" pitchFamily="18" charset="0"/>
              </a:rPr>
              <a:t>un </a:t>
            </a:r>
            <a:r>
              <a:rPr lang="lv-LV" sz="2400" dirty="0" smtClean="0">
                <a:solidFill>
                  <a:srgbClr val="68478D"/>
                </a:solidFill>
                <a:latin typeface="+mj-lt"/>
                <a:cs typeface="Times New Roman" panose="02020603050405020304" pitchFamily="18" charset="0"/>
              </a:rPr>
              <a:t>ieviešanu </a:t>
            </a:r>
            <a:r>
              <a:rPr lang="lv-LV" sz="2400" dirty="0">
                <a:solidFill>
                  <a:srgbClr val="68478D"/>
                </a:solidFill>
                <a:latin typeface="+mj-lt"/>
                <a:cs typeface="Times New Roman" panose="02020603050405020304" pitchFamily="18" charset="0"/>
              </a:rPr>
              <a:t>pirmsskolas izglītības, pamatizglītības un vidējās izglītības </a:t>
            </a:r>
            <a:r>
              <a:rPr lang="lv-LV" sz="2400" dirty="0" smtClean="0">
                <a:solidFill>
                  <a:srgbClr val="68478D"/>
                </a:solidFill>
                <a:latin typeface="+mj-lt"/>
                <a:cs typeface="Times New Roman" panose="02020603050405020304" pitchFamily="18" charset="0"/>
              </a:rPr>
              <a:t>pakāpē</a:t>
            </a:r>
            <a:r>
              <a:rPr lang="lv-LV" sz="2400" dirty="0" smtClean="0">
                <a:solidFill>
                  <a:srgbClr val="68478D"/>
                </a:solidFill>
                <a:latin typeface="+mj-lt"/>
                <a:ea typeface="MS PGothic" charset="0"/>
                <a:cs typeface="Verdana" charset="0"/>
              </a:rPr>
              <a:t>, </a:t>
            </a:r>
            <a:r>
              <a:rPr lang="lv-LV" sz="2400" dirty="0">
                <a:solidFill>
                  <a:srgbClr val="68478D"/>
                </a:solidFill>
                <a:latin typeface="+mj-lt"/>
                <a:ea typeface="MS PGothic" charset="0"/>
                <a:cs typeface="Verdana" charset="0"/>
              </a:rPr>
              <a:t>lai </a:t>
            </a:r>
            <a:r>
              <a:rPr lang="lv-LV" sz="2400" dirty="0" smtClean="0">
                <a:solidFill>
                  <a:srgbClr val="68478D"/>
                </a:solidFill>
                <a:latin typeface="+mj-lt"/>
                <a:ea typeface="MS PGothic" charset="0"/>
                <a:cs typeface="Verdana" charset="0"/>
              </a:rPr>
              <a:t>nostiprinātu </a:t>
            </a:r>
            <a:r>
              <a:rPr lang="lv-LV" sz="2400" dirty="0">
                <a:solidFill>
                  <a:srgbClr val="68478D"/>
                </a:solidFill>
                <a:latin typeface="+mj-lt"/>
                <a:ea typeface="MS PGothic" charset="0"/>
                <a:cs typeface="Verdana" charset="0"/>
              </a:rPr>
              <a:t>tādu pieeju mācīšanai, kuras rezultātā skolēni </a:t>
            </a:r>
            <a:r>
              <a:rPr lang="lv-LV" sz="2400" dirty="0" smtClean="0">
                <a:solidFill>
                  <a:srgbClr val="68478D"/>
                </a:solidFill>
                <a:latin typeface="+mj-lt"/>
                <a:ea typeface="MS PGothic" charset="0"/>
                <a:cs typeface="Verdana" charset="0"/>
              </a:rPr>
              <a:t>attīstītu </a:t>
            </a:r>
            <a:r>
              <a:rPr lang="lv-LV" sz="2400" dirty="0">
                <a:solidFill>
                  <a:srgbClr val="68478D"/>
                </a:solidFill>
                <a:latin typeface="+mj-lt"/>
                <a:ea typeface="MS PGothic" charset="0"/>
                <a:cs typeface="Verdana" charset="0"/>
              </a:rPr>
              <a:t>dzīvei 21.gadsimtā svarīgas </a:t>
            </a:r>
            <a:r>
              <a:rPr lang="lv-LV" sz="2400" dirty="0" smtClean="0">
                <a:solidFill>
                  <a:srgbClr val="68478D"/>
                </a:solidFill>
                <a:latin typeface="+mj-lt"/>
                <a:ea typeface="MS PGothic" charset="0"/>
                <a:cs typeface="Verdana" charset="0"/>
              </a:rPr>
              <a:t>kompetences.</a:t>
            </a:r>
            <a:endParaRPr lang="lv-LV" sz="2400" dirty="0">
              <a:solidFill>
                <a:srgbClr val="68478D"/>
              </a:solidFill>
              <a:latin typeface="+mj-lt"/>
              <a:cs typeface="Times New Roman" panose="02020603050405020304" pitchFamily="18" charset="0"/>
            </a:endParaRPr>
          </a:p>
          <a:p>
            <a:endParaRPr lang="lv-LV" sz="2400" dirty="0" smtClean="0">
              <a:solidFill>
                <a:srgbClr val="68478D"/>
              </a:solidFill>
              <a:latin typeface="+mj-lt"/>
              <a:cs typeface="Times New Roman" panose="02020603050405020304" pitchFamily="18" charset="0"/>
            </a:endParaRPr>
          </a:p>
          <a:p>
            <a:r>
              <a:rPr lang="lv-LV" sz="2400" dirty="0" smtClean="0">
                <a:solidFill>
                  <a:srgbClr val="68478D"/>
                </a:solidFill>
                <a:latin typeface="+mj-lt"/>
                <a:cs typeface="Times New Roman" panose="02020603050405020304" pitchFamily="18" charset="0"/>
              </a:rPr>
              <a:t>Projekta </a:t>
            </a:r>
            <a:r>
              <a:rPr lang="lv-LV" sz="2400" dirty="0">
                <a:solidFill>
                  <a:srgbClr val="68478D"/>
                </a:solidFill>
                <a:latin typeface="+mj-lt"/>
                <a:cs typeface="Times New Roman" panose="02020603050405020304" pitchFamily="18" charset="0"/>
              </a:rPr>
              <a:t>mērķa sasniegšanai plānotais attiecināmais finansējums ir </a:t>
            </a:r>
            <a:r>
              <a:rPr lang="lv-LV" sz="2400" b="1" dirty="0">
                <a:solidFill>
                  <a:srgbClr val="68478D"/>
                </a:solidFill>
                <a:latin typeface="+mj-lt"/>
                <a:cs typeface="Times New Roman" panose="02020603050405020304" pitchFamily="18" charset="0"/>
              </a:rPr>
              <a:t>13 960 884 </a:t>
            </a:r>
            <a:r>
              <a:rPr lang="lv-LV" sz="2400" b="1" i="1" dirty="0">
                <a:solidFill>
                  <a:srgbClr val="68478D"/>
                </a:solidFill>
                <a:latin typeface="+mj-lt"/>
                <a:cs typeface="Times New Roman" panose="02020603050405020304" pitchFamily="18" charset="0"/>
              </a:rPr>
              <a:t>euro</a:t>
            </a:r>
            <a:r>
              <a:rPr lang="lv-LV" sz="2400" dirty="0">
                <a:solidFill>
                  <a:srgbClr val="68478D"/>
                </a:solidFill>
                <a:latin typeface="+mj-lt"/>
                <a:cs typeface="Times New Roman" panose="02020603050405020304" pitchFamily="18" charset="0"/>
              </a:rPr>
              <a:t>, tai skaitā Eiropas Sociālā fonda finansējums 11 866 751 </a:t>
            </a:r>
            <a:r>
              <a:rPr lang="lv-LV" sz="2400" i="1" dirty="0">
                <a:solidFill>
                  <a:srgbClr val="68478D"/>
                </a:solidFill>
                <a:latin typeface="+mj-lt"/>
                <a:cs typeface="Times New Roman" panose="02020603050405020304" pitchFamily="18" charset="0"/>
              </a:rPr>
              <a:t>euro</a:t>
            </a:r>
            <a:r>
              <a:rPr lang="lv-LV" sz="2400" dirty="0">
                <a:solidFill>
                  <a:srgbClr val="68478D"/>
                </a:solidFill>
                <a:latin typeface="+mj-lt"/>
                <a:cs typeface="Times New Roman" panose="02020603050405020304" pitchFamily="18" charset="0"/>
              </a:rPr>
              <a:t> un valsts budžeta līdzfinansējums – 2 094 133 </a:t>
            </a:r>
            <a:r>
              <a:rPr lang="lv-LV" sz="2400" i="1" dirty="0">
                <a:solidFill>
                  <a:srgbClr val="68478D"/>
                </a:solidFill>
                <a:latin typeface="+mj-lt"/>
                <a:cs typeface="Times New Roman" panose="02020603050405020304" pitchFamily="18" charset="0"/>
              </a:rPr>
              <a:t>euro</a:t>
            </a:r>
            <a:r>
              <a:rPr lang="lv-LV" sz="2400" dirty="0">
                <a:solidFill>
                  <a:srgbClr val="68478D"/>
                </a:solidFill>
                <a:latin typeface="+mj-lt"/>
                <a:cs typeface="Times New Roman" panose="02020603050405020304" pitchFamily="18" charset="0"/>
              </a:rPr>
              <a:t>. </a:t>
            </a:r>
            <a:endParaRPr lang="lv-LV" sz="2400" dirty="0" smtClean="0">
              <a:solidFill>
                <a:srgbClr val="68478D"/>
              </a:solidFill>
              <a:latin typeface="+mj-lt"/>
              <a:cs typeface="Times New Roman" panose="02020603050405020304" pitchFamily="18" charset="0"/>
            </a:endParaRPr>
          </a:p>
          <a:p>
            <a:endParaRPr lang="lv-LV" sz="2400" dirty="0">
              <a:solidFill>
                <a:srgbClr val="68478D"/>
              </a:solidFill>
              <a:latin typeface="+mj-lt"/>
              <a:cs typeface="Times New Roman" panose="02020603050405020304" pitchFamily="18" charset="0"/>
            </a:endParaRPr>
          </a:p>
          <a:p>
            <a:r>
              <a:rPr lang="lv-LV" sz="2400" dirty="0">
                <a:solidFill>
                  <a:srgbClr val="68478D"/>
                </a:solidFill>
                <a:latin typeface="+mj-lt"/>
                <a:cs typeface="Times New Roman" panose="02020603050405020304" pitchFamily="18" charset="0"/>
              </a:rPr>
              <a:t>Projekta īstenošanas ilgums: </a:t>
            </a:r>
            <a:r>
              <a:rPr lang="lv-LV" sz="2400" b="1" dirty="0">
                <a:solidFill>
                  <a:srgbClr val="68478D"/>
                </a:solidFill>
                <a:latin typeface="+mj-lt"/>
                <a:cs typeface="Times New Roman" panose="02020603050405020304" pitchFamily="18" charset="0"/>
              </a:rPr>
              <a:t>2016.gada 17.oktobris – 2021.gada 16.oktobris</a:t>
            </a:r>
          </a:p>
        </p:txBody>
      </p:sp>
    </p:spTree>
    <p:extLst>
      <p:ext uri="{BB962C8B-B14F-4D97-AF65-F5344CB8AC3E}">
        <p14:creationId xmlns:p14="http://schemas.microsoft.com/office/powerpoint/2010/main" val="15390015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sz="3200" b="1" dirty="0" smtClean="0"/>
              <a:t>Kas notiks projektā</a:t>
            </a:r>
            <a:endParaRPr lang="lv-LV" sz="3200" b="1" dirty="0"/>
          </a:p>
        </p:txBody>
      </p:sp>
      <p:sp>
        <p:nvSpPr>
          <p:cNvPr id="3" name="Rectangle 2"/>
          <p:cNvSpPr/>
          <p:nvPr/>
        </p:nvSpPr>
        <p:spPr>
          <a:xfrm>
            <a:off x="1053485" y="2032986"/>
            <a:ext cx="10404628" cy="3416320"/>
          </a:xfrm>
          <a:prstGeom prst="rect">
            <a:avLst/>
          </a:prstGeom>
        </p:spPr>
        <p:txBody>
          <a:bodyPr wrap="square">
            <a:spAutoFit/>
          </a:bodyPr>
          <a:lstStyle/>
          <a:p>
            <a:pPr marL="342900" indent="-342900">
              <a:buFont typeface="Arial"/>
              <a:buChar char="•"/>
            </a:pPr>
            <a:r>
              <a:rPr lang="lv-LV" sz="2400" b="1" dirty="0">
                <a:latin typeface="+mj-lt"/>
              </a:rPr>
              <a:t>Izstrādās un aprobēs mācību saturu </a:t>
            </a:r>
            <a:r>
              <a:rPr lang="lv-LV" sz="2400" dirty="0">
                <a:latin typeface="+mj-lt"/>
              </a:rPr>
              <a:t>- standartus, vadlīnijas, mācību programmas, mācību un metodiskos līdzekļus, t.sk., bērniem ar speciālām vajadzībām, diagnostikas instrumentus;</a:t>
            </a:r>
          </a:p>
          <a:p>
            <a:pPr marL="342900" indent="-342900">
              <a:buFont typeface="Arial"/>
              <a:buChar char="•"/>
            </a:pPr>
            <a:r>
              <a:rPr lang="lv-LV" sz="2400" b="1" dirty="0">
                <a:latin typeface="+mj-lt"/>
              </a:rPr>
              <a:t>Īstenos pedagogu profesionālo pilnveidi</a:t>
            </a:r>
            <a:r>
              <a:rPr lang="lv-LV" sz="2400" dirty="0">
                <a:latin typeface="+mj-lt"/>
              </a:rPr>
              <a:t> - 6000 pedagogi, </a:t>
            </a:r>
            <a:r>
              <a:rPr lang="lv-LV" sz="2400" dirty="0" smtClean="0">
                <a:latin typeface="+mj-lt"/>
              </a:rPr>
              <a:t>100 </a:t>
            </a:r>
            <a:r>
              <a:rPr lang="lv-LV" sz="2400" dirty="0">
                <a:latin typeface="+mj-lt"/>
              </a:rPr>
              <a:t>aprobācijas izglītības iestādes, visu izglītības iestāžu vadības komandas, e-mācību moduļi, semināri;</a:t>
            </a:r>
          </a:p>
          <a:p>
            <a:pPr marL="342900" indent="-342900">
              <a:buFont typeface="Arial"/>
              <a:buChar char="•"/>
            </a:pPr>
            <a:r>
              <a:rPr lang="lv-LV" sz="2400" b="1" dirty="0">
                <a:latin typeface="+mj-lt"/>
              </a:rPr>
              <a:t>Veidos labvēlīgus priekšnoteikumus mācību  satura ieviešanai</a:t>
            </a:r>
            <a:r>
              <a:rPr lang="lv-LV" sz="2400" dirty="0">
                <a:latin typeface="+mj-lt"/>
              </a:rPr>
              <a:t>: digitālo mācību līdzekļu krātuve, skaidrojot pieeju, sadarbojoties ar augstskolām, pašvaldībām, u.tml.</a:t>
            </a:r>
            <a:endParaRPr lang="en-US" sz="2400" dirty="0">
              <a:latin typeface="+mj-lt"/>
            </a:endParaRPr>
          </a:p>
        </p:txBody>
      </p:sp>
    </p:spTree>
    <p:extLst>
      <p:ext uri="{BB962C8B-B14F-4D97-AF65-F5344CB8AC3E}">
        <p14:creationId xmlns:p14="http://schemas.microsoft.com/office/powerpoint/2010/main" val="11954802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sz="3200" b="1" dirty="0"/>
              <a:t>Projekta </a:t>
            </a:r>
            <a:r>
              <a:rPr lang="lv-LV" sz="3200" b="1" dirty="0" smtClean="0"/>
              <a:t>kopsavilkums</a:t>
            </a:r>
            <a:endParaRPr lang="lv-LV" sz="3200" b="1" dirty="0"/>
          </a:p>
        </p:txBody>
      </p:sp>
      <p:sp>
        <p:nvSpPr>
          <p:cNvPr id="3" name="Rectangle 2"/>
          <p:cNvSpPr/>
          <p:nvPr/>
        </p:nvSpPr>
        <p:spPr>
          <a:xfrm>
            <a:off x="1053485" y="2032986"/>
            <a:ext cx="10404628" cy="4524315"/>
          </a:xfrm>
          <a:prstGeom prst="rect">
            <a:avLst/>
          </a:prstGeom>
        </p:spPr>
        <p:txBody>
          <a:bodyPr wrap="square">
            <a:spAutoFit/>
          </a:bodyPr>
          <a:lstStyle/>
          <a:p>
            <a:r>
              <a:rPr lang="lv-LV" sz="2400" dirty="0">
                <a:latin typeface="+mj-lt"/>
              </a:rPr>
              <a:t>5 gadi darbam</a:t>
            </a:r>
          </a:p>
          <a:p>
            <a:endParaRPr lang="lv-LV" sz="2400" dirty="0">
              <a:latin typeface="+mj-lt"/>
            </a:endParaRPr>
          </a:p>
          <a:p>
            <a:r>
              <a:rPr lang="lv-LV" sz="2400" dirty="0">
                <a:latin typeface="+mj-lt"/>
              </a:rPr>
              <a:t>300+ izglītības eksperti</a:t>
            </a:r>
          </a:p>
          <a:p>
            <a:endParaRPr lang="lv-LV" sz="2400" dirty="0">
              <a:latin typeface="+mj-lt"/>
            </a:endParaRPr>
          </a:p>
          <a:p>
            <a:r>
              <a:rPr lang="lv-LV" sz="2400" dirty="0">
                <a:latin typeface="+mj-lt"/>
              </a:rPr>
              <a:t>83 mācību un metodiskie līdzekļi</a:t>
            </a:r>
          </a:p>
          <a:p>
            <a:r>
              <a:rPr lang="lv-LV" sz="2400" dirty="0">
                <a:latin typeface="+mj-lt"/>
              </a:rPr>
              <a:t>20 diagnosticējošie darbi</a:t>
            </a:r>
          </a:p>
          <a:p>
            <a:endParaRPr lang="lv-LV" sz="2400" dirty="0">
              <a:latin typeface="+mj-lt"/>
            </a:endParaRPr>
          </a:p>
          <a:p>
            <a:r>
              <a:rPr lang="lv-LV" sz="2400" dirty="0">
                <a:latin typeface="+mj-lt"/>
              </a:rPr>
              <a:t>6000 pedagogi</a:t>
            </a:r>
          </a:p>
          <a:p>
            <a:r>
              <a:rPr lang="lv-LV" sz="2400" dirty="0">
                <a:latin typeface="+mj-lt"/>
              </a:rPr>
              <a:t>2000+ mācību dienas</a:t>
            </a:r>
          </a:p>
          <a:p>
            <a:r>
              <a:rPr lang="lv-LV" sz="2400" dirty="0">
                <a:latin typeface="+mj-lt"/>
              </a:rPr>
              <a:t>800+ semināri, konferences, skolu vizītes</a:t>
            </a:r>
          </a:p>
          <a:p>
            <a:endParaRPr lang="lv-LV" sz="2400" dirty="0">
              <a:latin typeface="+mj-lt"/>
            </a:endParaRPr>
          </a:p>
          <a:p>
            <a:r>
              <a:rPr lang="lv-LV" sz="2400" dirty="0">
                <a:latin typeface="+mj-lt"/>
              </a:rPr>
              <a:t>13 960 884 EUR</a:t>
            </a:r>
          </a:p>
        </p:txBody>
      </p:sp>
    </p:spTree>
    <p:extLst>
      <p:ext uri="{BB962C8B-B14F-4D97-AF65-F5344CB8AC3E}">
        <p14:creationId xmlns:p14="http://schemas.microsoft.com/office/powerpoint/2010/main" val="11954802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2">
      <a:dk1>
        <a:srgbClr val="68468D"/>
      </a:dk1>
      <a:lt1>
        <a:srgbClr val="FFFFFF"/>
      </a:lt1>
      <a:dk2>
        <a:srgbClr val="FCEB30"/>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mbria-Calibri">
      <a:majorFont>
        <a:latin typeface="Cambria"/>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950</TotalTime>
  <Words>849</Words>
  <Application>Microsoft Office PowerPoint</Application>
  <PresentationFormat>Custom</PresentationFormat>
  <Paragraphs>183</Paragraphs>
  <Slides>20</Slides>
  <Notes>18</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Projekts “Kompetenču pieeja mācību saturā”</vt:lpstr>
      <vt:lpstr>“Mūsdienās skolas mērķis ir attīstīt skolēnu spēju mācīties mūža garumā, domāt un darboties kompleksās situācijās, dzīvot daudzveidīgā pasaulē kā aktīvam, atbildīgam pilsonim. Skolas absolventa veiksmes atslēga ir  nevis iegūto zināšanu apjoms, bet gan,  ko viņš spēj paveikt ar savām zināšanām.”</vt:lpstr>
      <vt:lpstr>Darba veidi</vt:lpstr>
      <vt:lpstr>DD dabaszinātnēs 9.klasei 2015./16.</vt:lpstr>
      <vt:lpstr>Kādi uzlabojumi nepieciešami mācību saturā</vt:lpstr>
      <vt:lpstr>Citāds sasniedzamais rezultāts</vt:lpstr>
      <vt:lpstr>Projekta mērķis</vt:lpstr>
      <vt:lpstr>Kas notiks projektā</vt:lpstr>
      <vt:lpstr>Projekta kopsavilkums</vt:lpstr>
      <vt:lpstr>Sadarbības partneri</vt:lpstr>
      <vt:lpstr>100 pilotskolas</vt:lpstr>
      <vt:lpstr>Mācību satura ieviešanas uzsākšana</vt:lpstr>
      <vt:lpstr>Mācīšanas pieejas maiņa</vt:lpstr>
      <vt:lpstr>Obligātā mācību satura ietvars VISC projekts, 10.2016.  </vt:lpstr>
      <vt:lpstr>Mācīšanās iedziļinoties</vt:lpstr>
      <vt:lpstr>Skola kā mācīšanās organizācija</vt:lpstr>
      <vt:lpstr>Pārmaiņas mācību darba organizācijā</vt:lpstr>
      <vt:lpstr>Kādi būs risinājumi?</vt:lpstr>
      <vt:lpstr>Kādi ir projekta veiksmes faktori/riski?</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Guntars Catlaks</cp:lastModifiedBy>
  <cp:revision>84</cp:revision>
  <dcterms:created xsi:type="dcterms:W3CDTF">2017-02-27T17:36:11Z</dcterms:created>
  <dcterms:modified xsi:type="dcterms:W3CDTF">2017-05-10T05:11:41Z</dcterms:modified>
</cp:coreProperties>
</file>